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38404800" cy="32918400"/>
  <p:notesSz cx="6858000" cy="9144000"/>
  <p:defaultTextStyle>
    <a:defPPr>
      <a:defRPr lang="en-US"/>
    </a:defPPr>
    <a:lvl1pPr marL="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0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3FCF"/>
    <a:srgbClr val="A848F0"/>
    <a:srgbClr val="582C83"/>
    <a:srgbClr val="AB4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/>
    <p:restoredTop sz="94279"/>
  </p:normalViewPr>
  <p:slideViewPr>
    <p:cSldViewPr snapToGrid="0" snapToObjects="1">
      <p:cViewPr>
        <p:scale>
          <a:sx n="29" d="100"/>
          <a:sy n="29" d="100"/>
        </p:scale>
        <p:origin x="732" y="42"/>
      </p:cViewPr>
      <p:guideLst>
        <p:guide orient="horz" pos="10368"/>
        <p:guide pos="120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36F10-72BE-C746-A0D9-8CF9A78300EA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A94A7-386D-0745-A2CD-1299D1DA8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44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8775" y="1143000"/>
            <a:ext cx="3600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A94A7-386D-0745-A2CD-1299D1DA8C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31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/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AAF9-975A-8C4E-A1BD-F141343F9553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6429D-C697-094E-965B-A86A69B9B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2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>
            <a:spLocks noGrp="1"/>
          </p:cNvSpPr>
          <p:nvPr>
            <p:ph type="ctrTitle"/>
          </p:nvPr>
        </p:nvSpPr>
        <p:spPr>
          <a:xfrm>
            <a:off x="435122" y="576593"/>
            <a:ext cx="37534556" cy="4619722"/>
          </a:xfrm>
          <a:solidFill>
            <a:srgbClr val="582C83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315201" y="1373597"/>
            <a:ext cx="235337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In large easily readable font</a:t>
            </a:r>
            <a:endParaRPr lang="en-US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5122" y="3424715"/>
            <a:ext cx="37510303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</a:rPr>
              <a:t>Authors who contributed to the work</a:t>
            </a:r>
            <a:endParaRPr lang="en-US" sz="54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Furman </a:t>
            </a:r>
            <a:r>
              <a:rPr lang="en-US" sz="4000" dirty="0">
                <a:solidFill>
                  <a:schemeClr val="bg1"/>
                </a:solidFill>
              </a:rPr>
              <a:t>University, </a:t>
            </a:r>
            <a:r>
              <a:rPr lang="en-US" sz="4000" dirty="0" smtClean="0">
                <a:solidFill>
                  <a:schemeClr val="bg1"/>
                </a:solidFill>
              </a:rPr>
              <a:t>Department, </a:t>
            </a:r>
            <a:r>
              <a:rPr lang="en-US" sz="4000" dirty="0">
                <a:solidFill>
                  <a:schemeClr val="bg1"/>
                </a:solidFill>
              </a:rPr>
              <a:t>Greenville, SC 29613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5121" y="5464961"/>
            <a:ext cx="9013679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8671" y="6518923"/>
            <a:ext cx="904012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Abstract here.</a:t>
            </a:r>
            <a:endParaRPr lang="en-US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8650580" y="-147039"/>
            <a:ext cx="3541419" cy="212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35122" y="14020780"/>
            <a:ext cx="9013678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 flipH="1" flipV="1">
            <a:off x="616838" y="1446560"/>
            <a:ext cx="7415783" cy="28952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5122" y="15071933"/>
            <a:ext cx="90136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Provide enough background for your logic, but keep the font size large and keep your text simple</a:t>
            </a: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endParaRPr lang="en-US" sz="28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 flipH="1" flipV="1">
            <a:off x="30384494" y="1500859"/>
            <a:ext cx="7415783" cy="2895203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35122" y="23521564"/>
            <a:ext cx="9013678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Hypotheses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933711" y="5909570"/>
            <a:ext cx="90136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nclude legends in your figures.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sentence should be a title for the figure (be conclusive over descriptive here). You should also use legends for brief methods of descriptions.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33713" y="29481152"/>
            <a:ext cx="90136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Multi-panel figures can be very helpful in explaining your story.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8955999" y="5464961"/>
            <a:ext cx="9013679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955999" y="6588812"/>
            <a:ext cx="9013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 here.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8956000" y="23851020"/>
            <a:ext cx="8989426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955999" y="23679611"/>
            <a:ext cx="192024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8956000" y="24880112"/>
            <a:ext cx="89894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funding sources, former students who helped with the project, committee members,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 authors.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8955999" y="29721783"/>
            <a:ext cx="8989426" cy="923330"/>
          </a:xfrm>
          <a:prstGeom prst="rect">
            <a:avLst/>
          </a:prstGeom>
          <a:solidFill>
            <a:srgbClr val="582C8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955998" y="30864259"/>
            <a:ext cx="89651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add a references section, but it is often unnecessary.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408671" y="24599641"/>
            <a:ext cx="9013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Hypotheses, body, and/or materials &amp; methods here.</a:t>
            </a:r>
            <a:endParaRPr lang="en-US" sz="28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9444856" y="8745392"/>
            <a:ext cx="90136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9444856" y="20276908"/>
            <a:ext cx="90136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good model figure that visually shows your audience what is going on is very helpful. Maybe the first or last figure, depending on your story.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54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3849</TotalTime>
  <Words>182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Best Practices of Climate Action Plans in the So</dc:title>
  <dc:creator>Microsoft Office User</dc:creator>
  <cp:lastModifiedBy>Sarah-Cate Rice-Student</cp:lastModifiedBy>
  <cp:revision>47</cp:revision>
  <dcterms:created xsi:type="dcterms:W3CDTF">2019-10-30T00:20:05Z</dcterms:created>
  <dcterms:modified xsi:type="dcterms:W3CDTF">2020-01-22T19:24:33Z</dcterms:modified>
</cp:coreProperties>
</file>