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  <p:sldMasterId id="2147483668" r:id="rId5"/>
  </p:sldMasterIdLst>
  <p:notesMasterIdLst>
    <p:notesMasterId r:id="rId7"/>
  </p:notesMasterIdLst>
  <p:sldIdLst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3"/>
    <p:restoredTop sz="90761"/>
  </p:normalViewPr>
  <p:slideViewPr>
    <p:cSldViewPr snapToGrid="0" snapToObjects="1">
      <p:cViewPr varScale="1">
        <p:scale>
          <a:sx n="101" d="100"/>
          <a:sy n="101" d="100"/>
        </p:scale>
        <p:origin x="7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8FF67-57F9-8344-8E48-6F39E9F9B468}" type="datetimeFigureOut">
              <a:rPr lang="en-US" smtClean="0"/>
              <a:t>11/11/2024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C16DA-2766-464C-A69F-8CAE26EC7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40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9373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7341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9373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7341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7239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6036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7239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6036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569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ranklin Gothic Medium Cond" charset="0"/>
          <a:ea typeface="Franklin Gothic Medium Cond" charset="0"/>
          <a:cs typeface="Franklin Gothic Medium Cond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29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ranklin Gothic Medium Cond" charset="0"/>
          <a:ea typeface="Franklin Gothic Medium Cond" charset="0"/>
          <a:cs typeface="Franklin Gothic Medium Cond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1" y="2"/>
            <a:ext cx="1228278" cy="7487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B3A540A-A437-4146-AAC7-799ABC4C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533" y="748704"/>
            <a:ext cx="7315200" cy="1084828"/>
          </a:xfrm>
        </p:spPr>
        <p:txBody>
          <a:bodyPr>
            <a:noAutofit/>
          </a:bodyPr>
          <a:lstStyle/>
          <a:p>
            <a:pPr algn="ctr"/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Student Name</a:t>
            </a:r>
            <a:b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Major(s), Minor(s)</a:t>
            </a:r>
            <a:b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Class Year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927FCA5-363E-5B4D-BF3D-275ECAEFB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873" y="3388456"/>
            <a:ext cx="6013877" cy="2284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Responsibilities:</a:t>
            </a:r>
            <a:b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Acquired knowledge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Future impact: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A6D19E-86EE-444D-8D27-1BDAB44F3909}"/>
              </a:ext>
            </a:extLst>
          </p:cNvPr>
          <p:cNvSpPr/>
          <p:nvPr/>
        </p:nvSpPr>
        <p:spPr>
          <a:xfrm>
            <a:off x="6756958" y="3141401"/>
            <a:ext cx="44502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[Insert photos or other images</a:t>
            </a:r>
          </a:p>
          <a:p>
            <a:pPr algn="ctr"/>
            <a:r>
              <a:rPr lang="en-US" sz="2000" dirty="0"/>
              <a:t>from experience here]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927FCA5-363E-5B4D-BF3D-275ECAEFB99B}"/>
              </a:ext>
            </a:extLst>
          </p:cNvPr>
          <p:cNvSpPr txBox="1">
            <a:spLocks/>
          </p:cNvSpPr>
          <p:nvPr/>
        </p:nvSpPr>
        <p:spPr>
          <a:xfrm>
            <a:off x="367873" y="2259488"/>
            <a:ext cx="5638570" cy="645491"/>
          </a:xfrm>
          <a:prstGeom prst="rect">
            <a:avLst/>
          </a:prstGeom>
          <a:solidFill>
            <a:schemeClr val="accent6">
              <a:lumMod val="75000"/>
              <a:lumOff val="25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Internship:  </a:t>
            </a:r>
            <a:r>
              <a:rPr lang="en-US" sz="32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(Organization where you interned)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/>
              <a:buNone/>
            </a:pPr>
            <a:r>
              <a:rPr lang="en-US" sz="3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Title:  </a:t>
            </a:r>
            <a:r>
              <a:rPr lang="en-US" sz="32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(Your job title)</a:t>
            </a:r>
            <a:endParaRPr lang="en-US" sz="32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99738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Furman">
      <a:dk1>
        <a:srgbClr val="6C4095"/>
      </a:dk1>
      <a:lt1>
        <a:srgbClr val="FFFFFF"/>
      </a:lt1>
      <a:dk2>
        <a:srgbClr val="6C4095"/>
      </a:dk2>
      <a:lt2>
        <a:srgbClr val="E7E6E6"/>
      </a:lt2>
      <a:accent1>
        <a:srgbClr val="AADEEB"/>
      </a:accent1>
      <a:accent2>
        <a:srgbClr val="F1BD19"/>
      </a:accent2>
      <a:accent3>
        <a:srgbClr val="669933"/>
      </a:accent3>
      <a:accent4>
        <a:srgbClr val="E2322B"/>
      </a:accent4>
      <a:accent5>
        <a:srgbClr val="53575A"/>
      </a:accent5>
      <a:accent6>
        <a:srgbClr val="201546"/>
      </a:accent6>
      <a:hlink>
        <a:srgbClr val="F1BD19"/>
      </a:hlink>
      <a:folHlink>
        <a:srgbClr val="F1BD19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Furman">
      <a:dk1>
        <a:srgbClr val="6C4095"/>
      </a:dk1>
      <a:lt1>
        <a:srgbClr val="FFFFFF"/>
      </a:lt1>
      <a:dk2>
        <a:srgbClr val="6C4095"/>
      </a:dk2>
      <a:lt2>
        <a:srgbClr val="E7E6E6"/>
      </a:lt2>
      <a:accent1>
        <a:srgbClr val="AADEEB"/>
      </a:accent1>
      <a:accent2>
        <a:srgbClr val="F1BD19"/>
      </a:accent2>
      <a:accent3>
        <a:srgbClr val="669933"/>
      </a:accent3>
      <a:accent4>
        <a:srgbClr val="E2322B"/>
      </a:accent4>
      <a:accent5>
        <a:srgbClr val="53575A"/>
      </a:accent5>
      <a:accent6>
        <a:srgbClr val="201546"/>
      </a:accent6>
      <a:hlink>
        <a:srgbClr val="F1BD19"/>
      </a:hlink>
      <a:folHlink>
        <a:srgbClr val="F1BD19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ACA80A948AA34997E1229F89DCC81D" ma:contentTypeVersion="14" ma:contentTypeDescription="Create a new document." ma:contentTypeScope="" ma:versionID="26a7cac587af64d33c65120f6e2db212">
  <xsd:schema xmlns:xsd="http://www.w3.org/2001/XMLSchema" xmlns:xs="http://www.w3.org/2001/XMLSchema" xmlns:p="http://schemas.microsoft.com/office/2006/metadata/properties" xmlns:ns3="d43fcbec-2f78-4e32-99e1-2105d5bbf06e" xmlns:ns4="4aca185f-68c8-4b7f-a088-2112e4a38d1d" targetNamespace="http://schemas.microsoft.com/office/2006/metadata/properties" ma:root="true" ma:fieldsID="6a8230af8aa85ce87fad6f2ac3235677" ns3:_="" ns4:_="">
    <xsd:import namespace="d43fcbec-2f78-4e32-99e1-2105d5bbf06e"/>
    <xsd:import namespace="4aca185f-68c8-4b7f-a088-2112e4a38d1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3fcbec-2f78-4e32-99e1-2105d5bbf0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ca185f-68c8-4b7f-a088-2112e4a38d1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533246-11FC-4F93-934E-C6B18945569D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d43fcbec-2f78-4e32-99e1-2105d5bbf06e"/>
    <ds:schemaRef ds:uri="http://purl.org/dc/elements/1.1/"/>
    <ds:schemaRef ds:uri="http://schemas.microsoft.com/office/2006/metadata/properties"/>
    <ds:schemaRef ds:uri="http://schemas.microsoft.com/office/infopath/2007/PartnerControls"/>
    <ds:schemaRef ds:uri="4aca185f-68c8-4b7f-a088-2112e4a38d1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A464DF6-3638-4AF4-972C-FAC808E5BC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3fcbec-2f78-4e32-99e1-2105d5bbf06e"/>
    <ds:schemaRef ds:uri="4aca185f-68c8-4b7f-a088-2112e4a38d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042049-1C71-4871-954D-5B1678AB7C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4176</TotalTime>
  <Words>46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Schoolbook</vt:lpstr>
      <vt:lpstr>Franklin Gothic Medium Cond</vt:lpstr>
      <vt:lpstr>1_Office Theme</vt:lpstr>
      <vt:lpstr>2_Office Theme</vt:lpstr>
      <vt:lpstr>Student Name Major(s), Minor(s) Class Year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Kaylee Welgraven</dc:creator>
  <cp:lastModifiedBy>Darby Gahrs</cp:lastModifiedBy>
  <cp:revision>79</cp:revision>
  <dcterms:created xsi:type="dcterms:W3CDTF">2017-10-16T12:38:22Z</dcterms:created>
  <dcterms:modified xsi:type="dcterms:W3CDTF">2024-11-11T19:47:13Z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0x01010022ACA80A948AA34997E1229F89DCC81D</vt:lpwstr>
  </property>
</Properties>
</file>