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61" r:id="rId4"/>
    <p:sldId id="262" r:id="rId5"/>
    <p:sldId id="263" r:id="rId6"/>
    <p:sldId id="274" r:id="rId7"/>
    <p:sldId id="271" r:id="rId8"/>
    <p:sldId id="265" r:id="rId9"/>
    <p:sldId id="277" r:id="rId10"/>
    <p:sldId id="280" r:id="rId11"/>
    <p:sldId id="275" r:id="rId12"/>
    <p:sldId id="278" r:id="rId13"/>
    <p:sldId id="281" r:id="rId14"/>
    <p:sldId id="279" r:id="rId15"/>
    <p:sldId id="267" r:id="rId16"/>
    <p:sldId id="268" r:id="rId17"/>
    <p:sldId id="276" r:id="rId18"/>
    <p:sldId id="270" r:id="rId19"/>
    <p:sldId id="257" r:id="rId20"/>
  </p:sldIdLst>
  <p:sldSz cx="12192000" cy="6858000"/>
  <p:notesSz cx="6858000" cy="9144000"/>
  <p:embeddedFontLst>
    <p:embeddedFont>
      <p:font typeface="Century Schoolbook" panose="02040604050505020304" pitchFamily="18" charset="0"/>
      <p:regular r:id="rId22"/>
      <p:bold r:id="rId23"/>
      <p:italic r:id="rId24"/>
      <p:boldItalic r:id="rId25"/>
    </p:embeddedFont>
    <p:embeddedFont>
      <p:font typeface="Franklin Gothic Medium Cond" panose="020B0606030402020204" pitchFamily="3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615" autoAdjust="0"/>
  </p:normalViewPr>
  <p:slideViewPr>
    <p:cSldViewPr snapToGrid="0">
      <p:cViewPr varScale="1">
        <p:scale>
          <a:sx n="53" d="100"/>
          <a:sy n="53" d="100"/>
        </p:scale>
        <p:origin x="117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6907A3-852B-4C94-856A-416170123E00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DC2C441-AAF8-4F96-8C54-31FDA9BC529A}">
      <dgm:prSet phldrT="[Text]"/>
      <dgm:spPr/>
      <dgm:t>
        <a:bodyPr/>
        <a:lstStyle/>
        <a:p>
          <a:r>
            <a:rPr lang="en-US" dirty="0"/>
            <a:t>Future Focused</a:t>
          </a:r>
        </a:p>
        <a:p>
          <a:r>
            <a:rPr lang="en-US" dirty="0"/>
            <a:t>Furman University Strategic Plan 2024-2029</a:t>
          </a:r>
        </a:p>
      </dgm:t>
    </dgm:pt>
    <dgm:pt modelId="{048CB754-E5A0-4F65-A960-CCA9990D2B99}" type="parTrans" cxnId="{3E1A4B97-0A02-4139-8469-6E1FA43ADC43}">
      <dgm:prSet/>
      <dgm:spPr/>
      <dgm:t>
        <a:bodyPr/>
        <a:lstStyle/>
        <a:p>
          <a:endParaRPr lang="en-US"/>
        </a:p>
      </dgm:t>
    </dgm:pt>
    <dgm:pt modelId="{FAC5467D-3FA1-4035-8B52-A32CFB6F9536}" type="sibTrans" cxnId="{3E1A4B97-0A02-4139-8469-6E1FA43ADC43}">
      <dgm:prSet/>
      <dgm:spPr/>
      <dgm:t>
        <a:bodyPr/>
        <a:lstStyle/>
        <a:p>
          <a:endParaRPr lang="en-US"/>
        </a:p>
      </dgm:t>
    </dgm:pt>
    <dgm:pt modelId="{61AF5785-DB82-414E-8040-23F3D9DD961E}">
      <dgm:prSet phldrT="[Text]"/>
      <dgm:spPr/>
      <dgm:t>
        <a:bodyPr/>
        <a:lstStyle/>
        <a:p>
          <a:r>
            <a:rPr lang="en-US" dirty="0"/>
            <a:t>1. University of Innovation and Impact</a:t>
          </a:r>
        </a:p>
      </dgm:t>
    </dgm:pt>
    <dgm:pt modelId="{9CA21CF2-11B9-45DC-8DDE-FF9573C288DB}" type="parTrans" cxnId="{7A3486A0-B2D0-43CF-9EA5-BEBC3F99ADD5}">
      <dgm:prSet/>
      <dgm:spPr/>
      <dgm:t>
        <a:bodyPr/>
        <a:lstStyle/>
        <a:p>
          <a:endParaRPr lang="en-US"/>
        </a:p>
      </dgm:t>
    </dgm:pt>
    <dgm:pt modelId="{702DC45B-471A-4C89-BDAE-E687B6637571}" type="sibTrans" cxnId="{7A3486A0-B2D0-43CF-9EA5-BEBC3F99ADD5}">
      <dgm:prSet/>
      <dgm:spPr/>
      <dgm:t>
        <a:bodyPr/>
        <a:lstStyle/>
        <a:p>
          <a:endParaRPr lang="en-US"/>
        </a:p>
      </dgm:t>
    </dgm:pt>
    <dgm:pt modelId="{F4456580-0382-42D9-A708-3B740CA84601}">
      <dgm:prSet phldrT="[Text]"/>
      <dgm:spPr/>
      <dgm:t>
        <a:bodyPr/>
        <a:lstStyle/>
        <a:p>
          <a:r>
            <a:rPr lang="en-US" dirty="0"/>
            <a:t>2. Thriving Community</a:t>
          </a:r>
        </a:p>
      </dgm:t>
    </dgm:pt>
    <dgm:pt modelId="{3CD2DE2F-A361-4A84-8B2B-BF143A4AB82B}" type="parTrans" cxnId="{A996EA9B-FA60-4476-955E-F29F83352470}">
      <dgm:prSet/>
      <dgm:spPr/>
      <dgm:t>
        <a:bodyPr/>
        <a:lstStyle/>
        <a:p>
          <a:endParaRPr lang="en-US"/>
        </a:p>
      </dgm:t>
    </dgm:pt>
    <dgm:pt modelId="{839B389F-1A81-4306-9917-F60E1AC4D0FF}" type="sibTrans" cxnId="{A996EA9B-FA60-4476-955E-F29F83352470}">
      <dgm:prSet/>
      <dgm:spPr/>
      <dgm:t>
        <a:bodyPr/>
        <a:lstStyle/>
        <a:p>
          <a:endParaRPr lang="en-US"/>
        </a:p>
      </dgm:t>
    </dgm:pt>
    <dgm:pt modelId="{F6596717-DC0E-4402-879A-6F0B15E98E3B}">
      <dgm:prSet phldrT="[Text]"/>
      <dgm:spPr/>
      <dgm:t>
        <a:bodyPr/>
        <a:lstStyle/>
        <a:p>
          <a:r>
            <a:rPr lang="en-US" dirty="0"/>
            <a:t>3. Sustainable and Strong Future</a:t>
          </a:r>
        </a:p>
      </dgm:t>
    </dgm:pt>
    <dgm:pt modelId="{FB35B284-8EE6-4817-AD51-AEA6FF577B1A}" type="parTrans" cxnId="{E9ABB984-1104-431E-B505-9D7894C6B08D}">
      <dgm:prSet/>
      <dgm:spPr/>
      <dgm:t>
        <a:bodyPr/>
        <a:lstStyle/>
        <a:p>
          <a:endParaRPr lang="en-US"/>
        </a:p>
      </dgm:t>
    </dgm:pt>
    <dgm:pt modelId="{89C3F3B4-2B2A-480E-AD09-13DF262273B4}" type="sibTrans" cxnId="{E9ABB984-1104-431E-B505-9D7894C6B08D}">
      <dgm:prSet/>
      <dgm:spPr/>
      <dgm:t>
        <a:bodyPr/>
        <a:lstStyle/>
        <a:p>
          <a:endParaRPr lang="en-US"/>
        </a:p>
      </dgm:t>
    </dgm:pt>
    <dgm:pt modelId="{F89057AB-F82D-4FCA-BF3C-E5CEE8B1E1B3}">
      <dgm:prSet phldrT="[Text]"/>
      <dgm:spPr/>
      <dgm:t>
        <a:bodyPr/>
        <a:lstStyle/>
        <a:p>
          <a:pPr>
            <a:buNone/>
          </a:pPr>
          <a:r>
            <a:rPr lang="en-US" dirty="0"/>
            <a:t>Support Employee Growth and Satisfaction</a:t>
          </a:r>
        </a:p>
      </dgm:t>
    </dgm:pt>
    <dgm:pt modelId="{66D0D6E2-4526-44A7-868C-576DAA6A5592}" type="parTrans" cxnId="{F6B9D38D-1E78-47C6-BCA4-C7B61A1E700C}">
      <dgm:prSet/>
      <dgm:spPr/>
      <dgm:t>
        <a:bodyPr/>
        <a:lstStyle/>
        <a:p>
          <a:endParaRPr lang="en-US"/>
        </a:p>
      </dgm:t>
    </dgm:pt>
    <dgm:pt modelId="{75D3DFA1-750F-4DE1-9D6E-5415927C229B}" type="sibTrans" cxnId="{F6B9D38D-1E78-47C6-BCA4-C7B61A1E700C}">
      <dgm:prSet/>
      <dgm:spPr/>
      <dgm:t>
        <a:bodyPr/>
        <a:lstStyle/>
        <a:p>
          <a:endParaRPr lang="en-US"/>
        </a:p>
      </dgm:t>
    </dgm:pt>
    <dgm:pt modelId="{A7C4A38F-B89C-4ABE-B6A4-DE7F77895E91}">
      <dgm:prSet phldrT="[Text]"/>
      <dgm:spPr/>
      <dgm:t>
        <a:bodyPr/>
        <a:lstStyle/>
        <a:p>
          <a:pPr>
            <a:buNone/>
          </a:pPr>
          <a:r>
            <a:rPr lang="en-US" dirty="0"/>
            <a:t>Prioritize faculty and staff wellbeing, engagement, and professional growth.</a:t>
          </a:r>
        </a:p>
      </dgm:t>
    </dgm:pt>
    <dgm:pt modelId="{07578418-605C-41DC-A1B5-01F55B6AA664}" type="parTrans" cxnId="{9D13023C-EEDE-42E6-8BD1-B20E31B39A68}">
      <dgm:prSet/>
      <dgm:spPr/>
      <dgm:t>
        <a:bodyPr/>
        <a:lstStyle/>
        <a:p>
          <a:endParaRPr lang="en-US"/>
        </a:p>
      </dgm:t>
    </dgm:pt>
    <dgm:pt modelId="{2F5D16F2-9A71-456E-A3D4-E95EC4ADB683}" type="sibTrans" cxnId="{9D13023C-EEDE-42E6-8BD1-B20E31B39A68}">
      <dgm:prSet/>
      <dgm:spPr/>
      <dgm:t>
        <a:bodyPr/>
        <a:lstStyle/>
        <a:p>
          <a:endParaRPr lang="en-US"/>
        </a:p>
      </dgm:t>
    </dgm:pt>
    <dgm:pt modelId="{7B1F35E1-B0FE-442C-B49D-6D20E6F4D3AD}">
      <dgm:prSet phldrT="[Text]"/>
      <dgm:spPr/>
      <dgm:t>
        <a:bodyPr/>
        <a:lstStyle/>
        <a:p>
          <a:pPr>
            <a:buNone/>
          </a:pPr>
          <a:r>
            <a:rPr lang="en-US" dirty="0"/>
            <a:t>Foster a positive and enriching campus culture through improved communication and collaboration.</a:t>
          </a:r>
        </a:p>
      </dgm:t>
    </dgm:pt>
    <dgm:pt modelId="{BEF16515-D7F1-4971-BE99-838D0DA05009}" type="parTrans" cxnId="{A030CF47-46A3-48DA-AA2C-D1147280DED0}">
      <dgm:prSet/>
      <dgm:spPr/>
      <dgm:t>
        <a:bodyPr/>
        <a:lstStyle/>
        <a:p>
          <a:endParaRPr lang="en-US"/>
        </a:p>
      </dgm:t>
    </dgm:pt>
    <dgm:pt modelId="{877DBFB1-DBC3-4E75-87E1-9ED89B2DC9FF}" type="sibTrans" cxnId="{A030CF47-46A3-48DA-AA2C-D1147280DED0}">
      <dgm:prSet/>
      <dgm:spPr/>
      <dgm:t>
        <a:bodyPr/>
        <a:lstStyle/>
        <a:p>
          <a:endParaRPr lang="en-US"/>
        </a:p>
      </dgm:t>
    </dgm:pt>
    <dgm:pt modelId="{464EE6CE-2DA9-4097-A507-A0FCACAC8B80}" type="pres">
      <dgm:prSet presAssocID="{8E6907A3-852B-4C94-856A-416170123E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116504-41C3-4039-9DF8-53BBBAAC95C8}" type="pres">
      <dgm:prSet presAssocID="{ADC2C441-AAF8-4F96-8C54-31FDA9BC529A}" presName="hierRoot1" presStyleCnt="0">
        <dgm:presLayoutVars>
          <dgm:hierBranch val="init"/>
        </dgm:presLayoutVars>
      </dgm:prSet>
      <dgm:spPr/>
    </dgm:pt>
    <dgm:pt modelId="{3B32A1F0-C675-4A41-8ABC-D1DB835D9372}" type="pres">
      <dgm:prSet presAssocID="{ADC2C441-AAF8-4F96-8C54-31FDA9BC529A}" presName="rootComposite1" presStyleCnt="0"/>
      <dgm:spPr/>
    </dgm:pt>
    <dgm:pt modelId="{E664FDA7-98C7-4FDB-BEA0-A0EC71948762}" type="pres">
      <dgm:prSet presAssocID="{ADC2C441-AAF8-4F96-8C54-31FDA9BC529A}" presName="rootText1" presStyleLbl="node0" presStyleIdx="0" presStyleCnt="1">
        <dgm:presLayoutVars>
          <dgm:chPref val="3"/>
        </dgm:presLayoutVars>
      </dgm:prSet>
      <dgm:spPr/>
    </dgm:pt>
    <dgm:pt modelId="{62380ED3-6846-454E-9B36-A54540BB01C3}" type="pres">
      <dgm:prSet presAssocID="{ADC2C441-AAF8-4F96-8C54-31FDA9BC529A}" presName="rootConnector1" presStyleLbl="node1" presStyleIdx="0" presStyleCnt="0"/>
      <dgm:spPr/>
    </dgm:pt>
    <dgm:pt modelId="{76AD5B41-E8C0-47C9-922A-C962C95D2728}" type="pres">
      <dgm:prSet presAssocID="{ADC2C441-AAF8-4F96-8C54-31FDA9BC529A}" presName="hierChild2" presStyleCnt="0"/>
      <dgm:spPr/>
    </dgm:pt>
    <dgm:pt modelId="{7639B393-2C17-41AE-B63A-CA205F52A455}" type="pres">
      <dgm:prSet presAssocID="{9CA21CF2-11B9-45DC-8DDE-FF9573C288DB}" presName="Name37" presStyleLbl="parChTrans1D2" presStyleIdx="0" presStyleCnt="3"/>
      <dgm:spPr/>
    </dgm:pt>
    <dgm:pt modelId="{EF1CD102-7EAB-4A07-93D5-F8A58594CCBA}" type="pres">
      <dgm:prSet presAssocID="{61AF5785-DB82-414E-8040-23F3D9DD961E}" presName="hierRoot2" presStyleCnt="0">
        <dgm:presLayoutVars>
          <dgm:hierBranch val="init"/>
        </dgm:presLayoutVars>
      </dgm:prSet>
      <dgm:spPr/>
    </dgm:pt>
    <dgm:pt modelId="{A15AFB78-B939-4876-9027-316898E2696F}" type="pres">
      <dgm:prSet presAssocID="{61AF5785-DB82-414E-8040-23F3D9DD961E}" presName="rootComposite" presStyleCnt="0"/>
      <dgm:spPr/>
    </dgm:pt>
    <dgm:pt modelId="{AD3794C6-D9C5-49DF-B8C4-2CF989D16DA8}" type="pres">
      <dgm:prSet presAssocID="{61AF5785-DB82-414E-8040-23F3D9DD961E}" presName="rootText" presStyleLbl="node2" presStyleIdx="0" presStyleCnt="3">
        <dgm:presLayoutVars>
          <dgm:chPref val="3"/>
        </dgm:presLayoutVars>
      </dgm:prSet>
      <dgm:spPr/>
    </dgm:pt>
    <dgm:pt modelId="{10BB7331-4B4C-476F-B524-6DC53C43B3D9}" type="pres">
      <dgm:prSet presAssocID="{61AF5785-DB82-414E-8040-23F3D9DD961E}" presName="rootConnector" presStyleLbl="node2" presStyleIdx="0" presStyleCnt="3"/>
      <dgm:spPr/>
    </dgm:pt>
    <dgm:pt modelId="{3E541A1C-7BE0-44D0-A980-19B6276D6221}" type="pres">
      <dgm:prSet presAssocID="{61AF5785-DB82-414E-8040-23F3D9DD961E}" presName="hierChild4" presStyleCnt="0"/>
      <dgm:spPr/>
    </dgm:pt>
    <dgm:pt modelId="{38821E5F-F952-46E8-BF8F-AF3522E2EC8D}" type="pres">
      <dgm:prSet presAssocID="{61AF5785-DB82-414E-8040-23F3D9DD961E}" presName="hierChild5" presStyleCnt="0"/>
      <dgm:spPr/>
    </dgm:pt>
    <dgm:pt modelId="{3BDC2303-6BE1-42CF-9117-D2B3A09B572B}" type="pres">
      <dgm:prSet presAssocID="{3CD2DE2F-A361-4A84-8B2B-BF143A4AB82B}" presName="Name37" presStyleLbl="parChTrans1D2" presStyleIdx="1" presStyleCnt="3"/>
      <dgm:spPr/>
    </dgm:pt>
    <dgm:pt modelId="{9BEB0DB0-7793-4FA8-836C-AD412EE2764B}" type="pres">
      <dgm:prSet presAssocID="{F4456580-0382-42D9-A708-3B740CA84601}" presName="hierRoot2" presStyleCnt="0">
        <dgm:presLayoutVars>
          <dgm:hierBranch val="init"/>
        </dgm:presLayoutVars>
      </dgm:prSet>
      <dgm:spPr/>
    </dgm:pt>
    <dgm:pt modelId="{F6305981-CB16-459E-89B2-4EDE0C2235F0}" type="pres">
      <dgm:prSet presAssocID="{F4456580-0382-42D9-A708-3B740CA84601}" presName="rootComposite" presStyleCnt="0"/>
      <dgm:spPr/>
    </dgm:pt>
    <dgm:pt modelId="{3868B5B0-841E-456B-9F14-810F3F842CE8}" type="pres">
      <dgm:prSet presAssocID="{F4456580-0382-42D9-A708-3B740CA84601}" presName="rootText" presStyleLbl="node2" presStyleIdx="1" presStyleCnt="3">
        <dgm:presLayoutVars>
          <dgm:chPref val="3"/>
        </dgm:presLayoutVars>
      </dgm:prSet>
      <dgm:spPr/>
    </dgm:pt>
    <dgm:pt modelId="{F0A8C531-7711-4557-9035-1D6DCA05ED87}" type="pres">
      <dgm:prSet presAssocID="{F4456580-0382-42D9-A708-3B740CA84601}" presName="rootConnector" presStyleLbl="node2" presStyleIdx="1" presStyleCnt="3"/>
      <dgm:spPr/>
    </dgm:pt>
    <dgm:pt modelId="{FBE2115F-BDFE-4254-97A2-9FDB3CBC4680}" type="pres">
      <dgm:prSet presAssocID="{F4456580-0382-42D9-A708-3B740CA84601}" presName="hierChild4" presStyleCnt="0"/>
      <dgm:spPr/>
    </dgm:pt>
    <dgm:pt modelId="{1BC97E78-98E7-4E11-A81F-A3B0F1ADD70D}" type="pres">
      <dgm:prSet presAssocID="{66D0D6E2-4526-44A7-868C-576DAA6A5592}" presName="Name37" presStyleLbl="parChTrans1D3" presStyleIdx="0" presStyleCnt="1"/>
      <dgm:spPr/>
    </dgm:pt>
    <dgm:pt modelId="{5BE65354-B7C6-4528-9882-B62932B2B4FA}" type="pres">
      <dgm:prSet presAssocID="{F89057AB-F82D-4FCA-BF3C-E5CEE8B1E1B3}" presName="hierRoot2" presStyleCnt="0">
        <dgm:presLayoutVars>
          <dgm:hierBranch val="init"/>
        </dgm:presLayoutVars>
      </dgm:prSet>
      <dgm:spPr/>
    </dgm:pt>
    <dgm:pt modelId="{A4A1B01E-5B08-4576-A45B-4D7E06AAF8EB}" type="pres">
      <dgm:prSet presAssocID="{F89057AB-F82D-4FCA-BF3C-E5CEE8B1E1B3}" presName="rootComposite" presStyleCnt="0"/>
      <dgm:spPr/>
    </dgm:pt>
    <dgm:pt modelId="{55C881F9-5431-4922-AF1B-6C03D3187356}" type="pres">
      <dgm:prSet presAssocID="{F89057AB-F82D-4FCA-BF3C-E5CEE8B1E1B3}" presName="rootText" presStyleLbl="node3" presStyleIdx="0" presStyleCnt="1">
        <dgm:presLayoutVars>
          <dgm:chPref val="3"/>
        </dgm:presLayoutVars>
      </dgm:prSet>
      <dgm:spPr/>
    </dgm:pt>
    <dgm:pt modelId="{87F9CB92-97C4-45AA-8102-4488E8E9F6AC}" type="pres">
      <dgm:prSet presAssocID="{F89057AB-F82D-4FCA-BF3C-E5CEE8B1E1B3}" presName="rootConnector" presStyleLbl="node3" presStyleIdx="0" presStyleCnt="1"/>
      <dgm:spPr/>
    </dgm:pt>
    <dgm:pt modelId="{4B534844-9FE2-4E26-AF5C-0E4D15073B74}" type="pres">
      <dgm:prSet presAssocID="{F89057AB-F82D-4FCA-BF3C-E5CEE8B1E1B3}" presName="hierChild4" presStyleCnt="0"/>
      <dgm:spPr/>
    </dgm:pt>
    <dgm:pt modelId="{8AAE1C53-9618-4C55-A28F-94D4776434A6}" type="pres">
      <dgm:prSet presAssocID="{07578418-605C-41DC-A1B5-01F55B6AA664}" presName="Name37" presStyleLbl="parChTrans1D4" presStyleIdx="0" presStyleCnt="2"/>
      <dgm:spPr/>
    </dgm:pt>
    <dgm:pt modelId="{D537C07F-927F-4FB8-B1AD-3AC22CD99017}" type="pres">
      <dgm:prSet presAssocID="{A7C4A38F-B89C-4ABE-B6A4-DE7F77895E91}" presName="hierRoot2" presStyleCnt="0">
        <dgm:presLayoutVars>
          <dgm:hierBranch val="init"/>
        </dgm:presLayoutVars>
      </dgm:prSet>
      <dgm:spPr/>
    </dgm:pt>
    <dgm:pt modelId="{6163887E-270A-4A29-B559-F8D052413884}" type="pres">
      <dgm:prSet presAssocID="{A7C4A38F-B89C-4ABE-B6A4-DE7F77895E91}" presName="rootComposite" presStyleCnt="0"/>
      <dgm:spPr/>
    </dgm:pt>
    <dgm:pt modelId="{F768C86A-0DAE-4E94-90FE-9F631D5FE7E6}" type="pres">
      <dgm:prSet presAssocID="{A7C4A38F-B89C-4ABE-B6A4-DE7F77895E91}" presName="rootText" presStyleLbl="node4" presStyleIdx="0" presStyleCnt="2">
        <dgm:presLayoutVars>
          <dgm:chPref val="3"/>
        </dgm:presLayoutVars>
      </dgm:prSet>
      <dgm:spPr/>
    </dgm:pt>
    <dgm:pt modelId="{F73BE432-88EB-4A31-A9EE-7025CC057409}" type="pres">
      <dgm:prSet presAssocID="{A7C4A38F-B89C-4ABE-B6A4-DE7F77895E91}" presName="rootConnector" presStyleLbl="node4" presStyleIdx="0" presStyleCnt="2"/>
      <dgm:spPr/>
    </dgm:pt>
    <dgm:pt modelId="{B23B77EF-7A55-4C71-A8A3-679DA81A2837}" type="pres">
      <dgm:prSet presAssocID="{A7C4A38F-B89C-4ABE-B6A4-DE7F77895E91}" presName="hierChild4" presStyleCnt="0"/>
      <dgm:spPr/>
    </dgm:pt>
    <dgm:pt modelId="{DD1C927D-6390-4C9A-9C42-D046E6E69CDE}" type="pres">
      <dgm:prSet presAssocID="{A7C4A38F-B89C-4ABE-B6A4-DE7F77895E91}" presName="hierChild5" presStyleCnt="0"/>
      <dgm:spPr/>
    </dgm:pt>
    <dgm:pt modelId="{AC49F72D-1FA4-42DF-BE1F-7BEBC8622A97}" type="pres">
      <dgm:prSet presAssocID="{BEF16515-D7F1-4971-BE99-838D0DA05009}" presName="Name37" presStyleLbl="parChTrans1D4" presStyleIdx="1" presStyleCnt="2"/>
      <dgm:spPr/>
    </dgm:pt>
    <dgm:pt modelId="{A78B8359-645B-4677-8E32-840946E7202C}" type="pres">
      <dgm:prSet presAssocID="{7B1F35E1-B0FE-442C-B49D-6D20E6F4D3AD}" presName="hierRoot2" presStyleCnt="0">
        <dgm:presLayoutVars>
          <dgm:hierBranch val="init"/>
        </dgm:presLayoutVars>
      </dgm:prSet>
      <dgm:spPr/>
    </dgm:pt>
    <dgm:pt modelId="{03C5DD37-B122-4972-BDD1-A42862A2CB63}" type="pres">
      <dgm:prSet presAssocID="{7B1F35E1-B0FE-442C-B49D-6D20E6F4D3AD}" presName="rootComposite" presStyleCnt="0"/>
      <dgm:spPr/>
    </dgm:pt>
    <dgm:pt modelId="{FA3A86FE-C9A4-44C4-8AC2-AD53A42391CF}" type="pres">
      <dgm:prSet presAssocID="{7B1F35E1-B0FE-442C-B49D-6D20E6F4D3AD}" presName="rootText" presStyleLbl="node4" presStyleIdx="1" presStyleCnt="2">
        <dgm:presLayoutVars>
          <dgm:chPref val="3"/>
        </dgm:presLayoutVars>
      </dgm:prSet>
      <dgm:spPr/>
    </dgm:pt>
    <dgm:pt modelId="{930BB0F5-0107-40AD-A861-05D8DBF9E7B8}" type="pres">
      <dgm:prSet presAssocID="{7B1F35E1-B0FE-442C-B49D-6D20E6F4D3AD}" presName="rootConnector" presStyleLbl="node4" presStyleIdx="1" presStyleCnt="2"/>
      <dgm:spPr/>
    </dgm:pt>
    <dgm:pt modelId="{7EDF37A1-0F0F-41A3-8DB6-2941D3622C6A}" type="pres">
      <dgm:prSet presAssocID="{7B1F35E1-B0FE-442C-B49D-6D20E6F4D3AD}" presName="hierChild4" presStyleCnt="0"/>
      <dgm:spPr/>
    </dgm:pt>
    <dgm:pt modelId="{135E5229-35A4-4476-A213-1507B78D0557}" type="pres">
      <dgm:prSet presAssocID="{7B1F35E1-B0FE-442C-B49D-6D20E6F4D3AD}" presName="hierChild5" presStyleCnt="0"/>
      <dgm:spPr/>
    </dgm:pt>
    <dgm:pt modelId="{A78191F9-3819-4B50-82D5-3C0367310DDB}" type="pres">
      <dgm:prSet presAssocID="{F89057AB-F82D-4FCA-BF3C-E5CEE8B1E1B3}" presName="hierChild5" presStyleCnt="0"/>
      <dgm:spPr/>
    </dgm:pt>
    <dgm:pt modelId="{361E1C13-9C76-46F3-A4BA-90EFE08FA84D}" type="pres">
      <dgm:prSet presAssocID="{F4456580-0382-42D9-A708-3B740CA84601}" presName="hierChild5" presStyleCnt="0"/>
      <dgm:spPr/>
    </dgm:pt>
    <dgm:pt modelId="{A5F5ADD5-8AF2-459C-B9AC-5306CC66B031}" type="pres">
      <dgm:prSet presAssocID="{FB35B284-8EE6-4817-AD51-AEA6FF577B1A}" presName="Name37" presStyleLbl="parChTrans1D2" presStyleIdx="2" presStyleCnt="3"/>
      <dgm:spPr/>
    </dgm:pt>
    <dgm:pt modelId="{99334E1F-A62C-4932-ABCF-AEE38418689B}" type="pres">
      <dgm:prSet presAssocID="{F6596717-DC0E-4402-879A-6F0B15E98E3B}" presName="hierRoot2" presStyleCnt="0">
        <dgm:presLayoutVars>
          <dgm:hierBranch val="init"/>
        </dgm:presLayoutVars>
      </dgm:prSet>
      <dgm:spPr/>
    </dgm:pt>
    <dgm:pt modelId="{EB6D23DB-FB7C-4624-AF6B-29C5968C439D}" type="pres">
      <dgm:prSet presAssocID="{F6596717-DC0E-4402-879A-6F0B15E98E3B}" presName="rootComposite" presStyleCnt="0"/>
      <dgm:spPr/>
    </dgm:pt>
    <dgm:pt modelId="{57FE00DF-A5FF-49D6-A3B7-EACBB55A0881}" type="pres">
      <dgm:prSet presAssocID="{F6596717-DC0E-4402-879A-6F0B15E98E3B}" presName="rootText" presStyleLbl="node2" presStyleIdx="2" presStyleCnt="3">
        <dgm:presLayoutVars>
          <dgm:chPref val="3"/>
        </dgm:presLayoutVars>
      </dgm:prSet>
      <dgm:spPr/>
    </dgm:pt>
    <dgm:pt modelId="{45893897-1169-4678-92F2-A7F287822CBF}" type="pres">
      <dgm:prSet presAssocID="{F6596717-DC0E-4402-879A-6F0B15E98E3B}" presName="rootConnector" presStyleLbl="node2" presStyleIdx="2" presStyleCnt="3"/>
      <dgm:spPr/>
    </dgm:pt>
    <dgm:pt modelId="{4B5702E1-0750-4860-8B6B-A6DF2DC87B87}" type="pres">
      <dgm:prSet presAssocID="{F6596717-DC0E-4402-879A-6F0B15E98E3B}" presName="hierChild4" presStyleCnt="0"/>
      <dgm:spPr/>
    </dgm:pt>
    <dgm:pt modelId="{1FF0503A-9BE6-4A8A-ADAF-92F4BAB4A215}" type="pres">
      <dgm:prSet presAssocID="{F6596717-DC0E-4402-879A-6F0B15E98E3B}" presName="hierChild5" presStyleCnt="0"/>
      <dgm:spPr/>
    </dgm:pt>
    <dgm:pt modelId="{D524FA39-E505-408D-BA11-8084E9E82D39}" type="pres">
      <dgm:prSet presAssocID="{ADC2C441-AAF8-4F96-8C54-31FDA9BC529A}" presName="hierChild3" presStyleCnt="0"/>
      <dgm:spPr/>
    </dgm:pt>
  </dgm:ptLst>
  <dgm:cxnLst>
    <dgm:cxn modelId="{E5BCFD0C-6CCC-4A49-A65D-178C93A20F6A}" type="presOf" srcId="{BEF16515-D7F1-4971-BE99-838D0DA05009}" destId="{AC49F72D-1FA4-42DF-BE1F-7BEBC8622A97}" srcOrd="0" destOrd="0" presId="urn:microsoft.com/office/officeart/2005/8/layout/orgChart1"/>
    <dgm:cxn modelId="{9C41780D-3D87-4985-B818-BF4B613E1F10}" type="presOf" srcId="{F6596717-DC0E-4402-879A-6F0B15E98E3B}" destId="{57FE00DF-A5FF-49D6-A3B7-EACBB55A0881}" srcOrd="0" destOrd="0" presId="urn:microsoft.com/office/officeart/2005/8/layout/orgChart1"/>
    <dgm:cxn modelId="{00E63224-C641-4B62-BBDF-6D9AFC81F238}" type="presOf" srcId="{A7C4A38F-B89C-4ABE-B6A4-DE7F77895E91}" destId="{F73BE432-88EB-4A31-A9EE-7025CC057409}" srcOrd="1" destOrd="0" presId="urn:microsoft.com/office/officeart/2005/8/layout/orgChart1"/>
    <dgm:cxn modelId="{AEA27C24-EBFC-4A8A-8904-E68FF672F82C}" type="presOf" srcId="{F89057AB-F82D-4FCA-BF3C-E5CEE8B1E1B3}" destId="{55C881F9-5431-4922-AF1B-6C03D3187356}" srcOrd="0" destOrd="0" presId="urn:microsoft.com/office/officeart/2005/8/layout/orgChart1"/>
    <dgm:cxn modelId="{9D13023C-EEDE-42E6-8BD1-B20E31B39A68}" srcId="{F89057AB-F82D-4FCA-BF3C-E5CEE8B1E1B3}" destId="{A7C4A38F-B89C-4ABE-B6A4-DE7F77895E91}" srcOrd="0" destOrd="0" parTransId="{07578418-605C-41DC-A1B5-01F55B6AA664}" sibTransId="{2F5D16F2-9A71-456E-A3D4-E95EC4ADB683}"/>
    <dgm:cxn modelId="{4B8A065B-B41C-4622-87C1-45227D05E026}" type="presOf" srcId="{61AF5785-DB82-414E-8040-23F3D9DD961E}" destId="{AD3794C6-D9C5-49DF-B8C4-2CF989D16DA8}" srcOrd="0" destOrd="0" presId="urn:microsoft.com/office/officeart/2005/8/layout/orgChart1"/>
    <dgm:cxn modelId="{45924D47-7250-4B9A-AE43-63000D81D27D}" type="presOf" srcId="{3CD2DE2F-A361-4A84-8B2B-BF143A4AB82B}" destId="{3BDC2303-6BE1-42CF-9117-D2B3A09B572B}" srcOrd="0" destOrd="0" presId="urn:microsoft.com/office/officeart/2005/8/layout/orgChart1"/>
    <dgm:cxn modelId="{A030CF47-46A3-48DA-AA2C-D1147280DED0}" srcId="{F89057AB-F82D-4FCA-BF3C-E5CEE8B1E1B3}" destId="{7B1F35E1-B0FE-442C-B49D-6D20E6F4D3AD}" srcOrd="1" destOrd="0" parTransId="{BEF16515-D7F1-4971-BE99-838D0DA05009}" sibTransId="{877DBFB1-DBC3-4E75-87E1-9ED89B2DC9FF}"/>
    <dgm:cxn modelId="{7D27126A-0347-46C2-AD16-DA40259592D0}" type="presOf" srcId="{FB35B284-8EE6-4817-AD51-AEA6FF577B1A}" destId="{A5F5ADD5-8AF2-459C-B9AC-5306CC66B031}" srcOrd="0" destOrd="0" presId="urn:microsoft.com/office/officeart/2005/8/layout/orgChart1"/>
    <dgm:cxn modelId="{75A0276E-0193-40CA-9144-5E255002E4E8}" type="presOf" srcId="{F4456580-0382-42D9-A708-3B740CA84601}" destId="{3868B5B0-841E-456B-9F14-810F3F842CE8}" srcOrd="0" destOrd="0" presId="urn:microsoft.com/office/officeart/2005/8/layout/orgChart1"/>
    <dgm:cxn modelId="{5EF71F73-5482-4D56-983E-69648DE49597}" type="presOf" srcId="{9CA21CF2-11B9-45DC-8DDE-FF9573C288DB}" destId="{7639B393-2C17-41AE-B63A-CA205F52A455}" srcOrd="0" destOrd="0" presId="urn:microsoft.com/office/officeart/2005/8/layout/orgChart1"/>
    <dgm:cxn modelId="{E67AE173-E602-4A3D-99BE-D1CB429CC06D}" type="presOf" srcId="{66D0D6E2-4526-44A7-868C-576DAA6A5592}" destId="{1BC97E78-98E7-4E11-A81F-A3B0F1ADD70D}" srcOrd="0" destOrd="0" presId="urn:microsoft.com/office/officeart/2005/8/layout/orgChart1"/>
    <dgm:cxn modelId="{1886DB54-73F1-4309-9F4F-A695A9B8648E}" type="presOf" srcId="{A7C4A38F-B89C-4ABE-B6A4-DE7F77895E91}" destId="{F768C86A-0DAE-4E94-90FE-9F631D5FE7E6}" srcOrd="0" destOrd="0" presId="urn:microsoft.com/office/officeart/2005/8/layout/orgChart1"/>
    <dgm:cxn modelId="{E9ABB984-1104-431E-B505-9D7894C6B08D}" srcId="{ADC2C441-AAF8-4F96-8C54-31FDA9BC529A}" destId="{F6596717-DC0E-4402-879A-6F0B15E98E3B}" srcOrd="2" destOrd="0" parTransId="{FB35B284-8EE6-4817-AD51-AEA6FF577B1A}" sibTransId="{89C3F3B4-2B2A-480E-AD09-13DF262273B4}"/>
    <dgm:cxn modelId="{F6B9D38D-1E78-47C6-BCA4-C7B61A1E700C}" srcId="{F4456580-0382-42D9-A708-3B740CA84601}" destId="{F89057AB-F82D-4FCA-BF3C-E5CEE8B1E1B3}" srcOrd="0" destOrd="0" parTransId="{66D0D6E2-4526-44A7-868C-576DAA6A5592}" sibTransId="{75D3DFA1-750F-4DE1-9D6E-5415927C229B}"/>
    <dgm:cxn modelId="{85CBAE91-97EC-4BAF-8D59-5C08098DA676}" type="presOf" srcId="{ADC2C441-AAF8-4F96-8C54-31FDA9BC529A}" destId="{E664FDA7-98C7-4FDB-BEA0-A0EC71948762}" srcOrd="0" destOrd="0" presId="urn:microsoft.com/office/officeart/2005/8/layout/orgChart1"/>
    <dgm:cxn modelId="{731D5094-F241-411F-8E4C-67ED11533971}" type="presOf" srcId="{F89057AB-F82D-4FCA-BF3C-E5CEE8B1E1B3}" destId="{87F9CB92-97C4-45AA-8102-4488E8E9F6AC}" srcOrd="1" destOrd="0" presId="urn:microsoft.com/office/officeart/2005/8/layout/orgChart1"/>
    <dgm:cxn modelId="{3E1A4B97-0A02-4139-8469-6E1FA43ADC43}" srcId="{8E6907A3-852B-4C94-856A-416170123E00}" destId="{ADC2C441-AAF8-4F96-8C54-31FDA9BC529A}" srcOrd="0" destOrd="0" parTransId="{048CB754-E5A0-4F65-A960-CCA9990D2B99}" sibTransId="{FAC5467D-3FA1-4035-8B52-A32CFB6F9536}"/>
    <dgm:cxn modelId="{A996EA9B-FA60-4476-955E-F29F83352470}" srcId="{ADC2C441-AAF8-4F96-8C54-31FDA9BC529A}" destId="{F4456580-0382-42D9-A708-3B740CA84601}" srcOrd="1" destOrd="0" parTransId="{3CD2DE2F-A361-4A84-8B2B-BF143A4AB82B}" sibTransId="{839B389F-1A81-4306-9917-F60E1AC4D0FF}"/>
    <dgm:cxn modelId="{7A3486A0-B2D0-43CF-9EA5-BEBC3F99ADD5}" srcId="{ADC2C441-AAF8-4F96-8C54-31FDA9BC529A}" destId="{61AF5785-DB82-414E-8040-23F3D9DD961E}" srcOrd="0" destOrd="0" parTransId="{9CA21CF2-11B9-45DC-8DDE-FF9573C288DB}" sibTransId="{702DC45B-471A-4C89-BDAE-E687B6637571}"/>
    <dgm:cxn modelId="{855321A6-64AA-4434-B181-980DC6996AB5}" type="presOf" srcId="{F4456580-0382-42D9-A708-3B740CA84601}" destId="{F0A8C531-7711-4557-9035-1D6DCA05ED87}" srcOrd="1" destOrd="0" presId="urn:microsoft.com/office/officeart/2005/8/layout/orgChart1"/>
    <dgm:cxn modelId="{81CF43AC-936B-4ED6-A0AE-A8DA3A99BA8E}" type="presOf" srcId="{7B1F35E1-B0FE-442C-B49D-6D20E6F4D3AD}" destId="{930BB0F5-0107-40AD-A861-05D8DBF9E7B8}" srcOrd="1" destOrd="0" presId="urn:microsoft.com/office/officeart/2005/8/layout/orgChart1"/>
    <dgm:cxn modelId="{FFC741AF-6A59-4D72-B199-FBB77F56743E}" type="presOf" srcId="{ADC2C441-AAF8-4F96-8C54-31FDA9BC529A}" destId="{62380ED3-6846-454E-9B36-A54540BB01C3}" srcOrd="1" destOrd="0" presId="urn:microsoft.com/office/officeart/2005/8/layout/orgChart1"/>
    <dgm:cxn modelId="{9922EDBC-DBDA-4C37-9117-657CC9D01683}" type="presOf" srcId="{07578418-605C-41DC-A1B5-01F55B6AA664}" destId="{8AAE1C53-9618-4C55-A28F-94D4776434A6}" srcOrd="0" destOrd="0" presId="urn:microsoft.com/office/officeart/2005/8/layout/orgChart1"/>
    <dgm:cxn modelId="{D952AFBD-8764-486E-A261-CF290A8DD512}" type="presOf" srcId="{7B1F35E1-B0FE-442C-B49D-6D20E6F4D3AD}" destId="{FA3A86FE-C9A4-44C4-8AC2-AD53A42391CF}" srcOrd="0" destOrd="0" presId="urn:microsoft.com/office/officeart/2005/8/layout/orgChart1"/>
    <dgm:cxn modelId="{D41C99C0-F272-4692-9ECE-79F0504660FC}" type="presOf" srcId="{8E6907A3-852B-4C94-856A-416170123E00}" destId="{464EE6CE-2DA9-4097-A507-A0FCACAC8B80}" srcOrd="0" destOrd="0" presId="urn:microsoft.com/office/officeart/2005/8/layout/orgChart1"/>
    <dgm:cxn modelId="{911B6CC3-B16F-4D8D-B329-4108C79B6780}" type="presOf" srcId="{F6596717-DC0E-4402-879A-6F0B15E98E3B}" destId="{45893897-1169-4678-92F2-A7F287822CBF}" srcOrd="1" destOrd="0" presId="urn:microsoft.com/office/officeart/2005/8/layout/orgChart1"/>
    <dgm:cxn modelId="{836DC0E1-4772-474C-A75B-AA87597359D1}" type="presOf" srcId="{61AF5785-DB82-414E-8040-23F3D9DD961E}" destId="{10BB7331-4B4C-476F-B524-6DC53C43B3D9}" srcOrd="1" destOrd="0" presId="urn:microsoft.com/office/officeart/2005/8/layout/orgChart1"/>
    <dgm:cxn modelId="{27945CAD-8AAC-463A-AE1D-DAD479816EA0}" type="presParOf" srcId="{464EE6CE-2DA9-4097-A507-A0FCACAC8B80}" destId="{6E116504-41C3-4039-9DF8-53BBBAAC95C8}" srcOrd="0" destOrd="0" presId="urn:microsoft.com/office/officeart/2005/8/layout/orgChart1"/>
    <dgm:cxn modelId="{1168798C-C046-4FBB-84BB-9F37B443BDCF}" type="presParOf" srcId="{6E116504-41C3-4039-9DF8-53BBBAAC95C8}" destId="{3B32A1F0-C675-4A41-8ABC-D1DB835D9372}" srcOrd="0" destOrd="0" presId="urn:microsoft.com/office/officeart/2005/8/layout/orgChart1"/>
    <dgm:cxn modelId="{230B1B9E-F690-464C-A72A-E55272697BAE}" type="presParOf" srcId="{3B32A1F0-C675-4A41-8ABC-D1DB835D9372}" destId="{E664FDA7-98C7-4FDB-BEA0-A0EC71948762}" srcOrd="0" destOrd="0" presId="urn:microsoft.com/office/officeart/2005/8/layout/orgChart1"/>
    <dgm:cxn modelId="{F384D548-CC1D-4C45-B378-DEB0B723AD3F}" type="presParOf" srcId="{3B32A1F0-C675-4A41-8ABC-D1DB835D9372}" destId="{62380ED3-6846-454E-9B36-A54540BB01C3}" srcOrd="1" destOrd="0" presId="urn:microsoft.com/office/officeart/2005/8/layout/orgChart1"/>
    <dgm:cxn modelId="{C8507AB2-95B0-4657-8BE0-13A877720C1E}" type="presParOf" srcId="{6E116504-41C3-4039-9DF8-53BBBAAC95C8}" destId="{76AD5B41-E8C0-47C9-922A-C962C95D2728}" srcOrd="1" destOrd="0" presId="urn:microsoft.com/office/officeart/2005/8/layout/orgChart1"/>
    <dgm:cxn modelId="{9A55AEB3-314B-404D-B763-CD40F95F9EE9}" type="presParOf" srcId="{76AD5B41-E8C0-47C9-922A-C962C95D2728}" destId="{7639B393-2C17-41AE-B63A-CA205F52A455}" srcOrd="0" destOrd="0" presId="urn:microsoft.com/office/officeart/2005/8/layout/orgChart1"/>
    <dgm:cxn modelId="{D28EF19B-75D9-41E4-B863-60B96CF7B22C}" type="presParOf" srcId="{76AD5B41-E8C0-47C9-922A-C962C95D2728}" destId="{EF1CD102-7EAB-4A07-93D5-F8A58594CCBA}" srcOrd="1" destOrd="0" presId="urn:microsoft.com/office/officeart/2005/8/layout/orgChart1"/>
    <dgm:cxn modelId="{6E54B5BF-861B-4355-BBEF-D6565CDE1F5B}" type="presParOf" srcId="{EF1CD102-7EAB-4A07-93D5-F8A58594CCBA}" destId="{A15AFB78-B939-4876-9027-316898E2696F}" srcOrd="0" destOrd="0" presId="urn:microsoft.com/office/officeart/2005/8/layout/orgChart1"/>
    <dgm:cxn modelId="{C00ECD73-15EA-47D7-8907-9C5D51D05613}" type="presParOf" srcId="{A15AFB78-B939-4876-9027-316898E2696F}" destId="{AD3794C6-D9C5-49DF-B8C4-2CF989D16DA8}" srcOrd="0" destOrd="0" presId="urn:microsoft.com/office/officeart/2005/8/layout/orgChart1"/>
    <dgm:cxn modelId="{6A4E2483-D5D2-4AB0-8A56-521F35BF877E}" type="presParOf" srcId="{A15AFB78-B939-4876-9027-316898E2696F}" destId="{10BB7331-4B4C-476F-B524-6DC53C43B3D9}" srcOrd="1" destOrd="0" presId="urn:microsoft.com/office/officeart/2005/8/layout/orgChart1"/>
    <dgm:cxn modelId="{F3022F5C-7B5A-425F-91D5-60009F82ACA8}" type="presParOf" srcId="{EF1CD102-7EAB-4A07-93D5-F8A58594CCBA}" destId="{3E541A1C-7BE0-44D0-A980-19B6276D6221}" srcOrd="1" destOrd="0" presId="urn:microsoft.com/office/officeart/2005/8/layout/orgChart1"/>
    <dgm:cxn modelId="{AF8F48AC-B36C-48BB-B263-2B8F035BC913}" type="presParOf" srcId="{EF1CD102-7EAB-4A07-93D5-F8A58594CCBA}" destId="{38821E5F-F952-46E8-BF8F-AF3522E2EC8D}" srcOrd="2" destOrd="0" presId="urn:microsoft.com/office/officeart/2005/8/layout/orgChart1"/>
    <dgm:cxn modelId="{3C48A868-69F0-41C8-A50D-32ACB888798F}" type="presParOf" srcId="{76AD5B41-E8C0-47C9-922A-C962C95D2728}" destId="{3BDC2303-6BE1-42CF-9117-D2B3A09B572B}" srcOrd="2" destOrd="0" presId="urn:microsoft.com/office/officeart/2005/8/layout/orgChart1"/>
    <dgm:cxn modelId="{32BA2592-4A3C-48ED-8A07-E54BE7D3DA6D}" type="presParOf" srcId="{76AD5B41-E8C0-47C9-922A-C962C95D2728}" destId="{9BEB0DB0-7793-4FA8-836C-AD412EE2764B}" srcOrd="3" destOrd="0" presId="urn:microsoft.com/office/officeart/2005/8/layout/orgChart1"/>
    <dgm:cxn modelId="{04C7FF2C-6525-458F-8AD6-FB2118D628E9}" type="presParOf" srcId="{9BEB0DB0-7793-4FA8-836C-AD412EE2764B}" destId="{F6305981-CB16-459E-89B2-4EDE0C2235F0}" srcOrd="0" destOrd="0" presId="urn:microsoft.com/office/officeart/2005/8/layout/orgChart1"/>
    <dgm:cxn modelId="{A180A226-E3D5-41D3-811F-96602959C0E6}" type="presParOf" srcId="{F6305981-CB16-459E-89B2-4EDE0C2235F0}" destId="{3868B5B0-841E-456B-9F14-810F3F842CE8}" srcOrd="0" destOrd="0" presId="urn:microsoft.com/office/officeart/2005/8/layout/orgChart1"/>
    <dgm:cxn modelId="{D3D4C37A-EE1D-471C-B10C-C1E307D46BC4}" type="presParOf" srcId="{F6305981-CB16-459E-89B2-4EDE0C2235F0}" destId="{F0A8C531-7711-4557-9035-1D6DCA05ED87}" srcOrd="1" destOrd="0" presId="urn:microsoft.com/office/officeart/2005/8/layout/orgChart1"/>
    <dgm:cxn modelId="{FC23EF90-F18F-48BE-B4C5-413DE8B872EE}" type="presParOf" srcId="{9BEB0DB0-7793-4FA8-836C-AD412EE2764B}" destId="{FBE2115F-BDFE-4254-97A2-9FDB3CBC4680}" srcOrd="1" destOrd="0" presId="urn:microsoft.com/office/officeart/2005/8/layout/orgChart1"/>
    <dgm:cxn modelId="{6E82E156-F820-48F3-86BD-6D69EC7092D2}" type="presParOf" srcId="{FBE2115F-BDFE-4254-97A2-9FDB3CBC4680}" destId="{1BC97E78-98E7-4E11-A81F-A3B0F1ADD70D}" srcOrd="0" destOrd="0" presId="urn:microsoft.com/office/officeart/2005/8/layout/orgChart1"/>
    <dgm:cxn modelId="{ACF53A47-DA54-400A-9114-223310B0955D}" type="presParOf" srcId="{FBE2115F-BDFE-4254-97A2-9FDB3CBC4680}" destId="{5BE65354-B7C6-4528-9882-B62932B2B4FA}" srcOrd="1" destOrd="0" presId="urn:microsoft.com/office/officeart/2005/8/layout/orgChart1"/>
    <dgm:cxn modelId="{E577754A-0151-4B3A-B434-35809A4DF4C1}" type="presParOf" srcId="{5BE65354-B7C6-4528-9882-B62932B2B4FA}" destId="{A4A1B01E-5B08-4576-A45B-4D7E06AAF8EB}" srcOrd="0" destOrd="0" presId="urn:microsoft.com/office/officeart/2005/8/layout/orgChart1"/>
    <dgm:cxn modelId="{109EE597-972E-4101-BC04-7EFB664C0733}" type="presParOf" srcId="{A4A1B01E-5B08-4576-A45B-4D7E06AAF8EB}" destId="{55C881F9-5431-4922-AF1B-6C03D3187356}" srcOrd="0" destOrd="0" presId="urn:microsoft.com/office/officeart/2005/8/layout/orgChart1"/>
    <dgm:cxn modelId="{E49C548B-166A-4D50-85E8-D4F16F0CAA29}" type="presParOf" srcId="{A4A1B01E-5B08-4576-A45B-4D7E06AAF8EB}" destId="{87F9CB92-97C4-45AA-8102-4488E8E9F6AC}" srcOrd="1" destOrd="0" presId="urn:microsoft.com/office/officeart/2005/8/layout/orgChart1"/>
    <dgm:cxn modelId="{27CB091C-41C5-4732-941B-540368DF5F41}" type="presParOf" srcId="{5BE65354-B7C6-4528-9882-B62932B2B4FA}" destId="{4B534844-9FE2-4E26-AF5C-0E4D15073B74}" srcOrd="1" destOrd="0" presId="urn:microsoft.com/office/officeart/2005/8/layout/orgChart1"/>
    <dgm:cxn modelId="{A93B0EC8-D27A-451C-B9FC-B5720AC12173}" type="presParOf" srcId="{4B534844-9FE2-4E26-AF5C-0E4D15073B74}" destId="{8AAE1C53-9618-4C55-A28F-94D4776434A6}" srcOrd="0" destOrd="0" presId="urn:microsoft.com/office/officeart/2005/8/layout/orgChart1"/>
    <dgm:cxn modelId="{2ACBF663-8654-4D7C-9443-DBBA1200DC0A}" type="presParOf" srcId="{4B534844-9FE2-4E26-AF5C-0E4D15073B74}" destId="{D537C07F-927F-4FB8-B1AD-3AC22CD99017}" srcOrd="1" destOrd="0" presId="urn:microsoft.com/office/officeart/2005/8/layout/orgChart1"/>
    <dgm:cxn modelId="{3B836947-666D-41E4-B218-92DEF3C1E781}" type="presParOf" srcId="{D537C07F-927F-4FB8-B1AD-3AC22CD99017}" destId="{6163887E-270A-4A29-B559-F8D052413884}" srcOrd="0" destOrd="0" presId="urn:microsoft.com/office/officeart/2005/8/layout/orgChart1"/>
    <dgm:cxn modelId="{FB3FD1C2-7C12-4C71-9577-986D936107D5}" type="presParOf" srcId="{6163887E-270A-4A29-B559-F8D052413884}" destId="{F768C86A-0DAE-4E94-90FE-9F631D5FE7E6}" srcOrd="0" destOrd="0" presId="urn:microsoft.com/office/officeart/2005/8/layout/orgChart1"/>
    <dgm:cxn modelId="{FB0AB172-F243-4F3C-ADB0-0E5262BF9034}" type="presParOf" srcId="{6163887E-270A-4A29-B559-F8D052413884}" destId="{F73BE432-88EB-4A31-A9EE-7025CC057409}" srcOrd="1" destOrd="0" presId="urn:microsoft.com/office/officeart/2005/8/layout/orgChart1"/>
    <dgm:cxn modelId="{E7C51265-A9DA-43DA-97E9-230069EE57AA}" type="presParOf" srcId="{D537C07F-927F-4FB8-B1AD-3AC22CD99017}" destId="{B23B77EF-7A55-4C71-A8A3-679DA81A2837}" srcOrd="1" destOrd="0" presId="urn:microsoft.com/office/officeart/2005/8/layout/orgChart1"/>
    <dgm:cxn modelId="{5A9D26D2-C205-4181-9E6D-C5BBFB969A14}" type="presParOf" srcId="{D537C07F-927F-4FB8-B1AD-3AC22CD99017}" destId="{DD1C927D-6390-4C9A-9C42-D046E6E69CDE}" srcOrd="2" destOrd="0" presId="urn:microsoft.com/office/officeart/2005/8/layout/orgChart1"/>
    <dgm:cxn modelId="{272B6DC2-8FB9-4D20-89AF-45EC67A2BEC3}" type="presParOf" srcId="{4B534844-9FE2-4E26-AF5C-0E4D15073B74}" destId="{AC49F72D-1FA4-42DF-BE1F-7BEBC8622A97}" srcOrd="2" destOrd="0" presId="urn:microsoft.com/office/officeart/2005/8/layout/orgChart1"/>
    <dgm:cxn modelId="{C5441122-F9D5-40F4-863D-83375915D528}" type="presParOf" srcId="{4B534844-9FE2-4E26-AF5C-0E4D15073B74}" destId="{A78B8359-645B-4677-8E32-840946E7202C}" srcOrd="3" destOrd="0" presId="urn:microsoft.com/office/officeart/2005/8/layout/orgChart1"/>
    <dgm:cxn modelId="{639B7443-DD9F-4095-8876-5DE4E4486C42}" type="presParOf" srcId="{A78B8359-645B-4677-8E32-840946E7202C}" destId="{03C5DD37-B122-4972-BDD1-A42862A2CB63}" srcOrd="0" destOrd="0" presId="urn:microsoft.com/office/officeart/2005/8/layout/orgChart1"/>
    <dgm:cxn modelId="{AAD56729-AA13-44DD-B0C9-80B4E4FE7265}" type="presParOf" srcId="{03C5DD37-B122-4972-BDD1-A42862A2CB63}" destId="{FA3A86FE-C9A4-44C4-8AC2-AD53A42391CF}" srcOrd="0" destOrd="0" presId="urn:microsoft.com/office/officeart/2005/8/layout/orgChart1"/>
    <dgm:cxn modelId="{24571CEE-142B-43CC-BB0E-403774B6DA67}" type="presParOf" srcId="{03C5DD37-B122-4972-BDD1-A42862A2CB63}" destId="{930BB0F5-0107-40AD-A861-05D8DBF9E7B8}" srcOrd="1" destOrd="0" presId="urn:microsoft.com/office/officeart/2005/8/layout/orgChart1"/>
    <dgm:cxn modelId="{58188A3D-C140-422B-BB30-F9F21F09F9C3}" type="presParOf" srcId="{A78B8359-645B-4677-8E32-840946E7202C}" destId="{7EDF37A1-0F0F-41A3-8DB6-2941D3622C6A}" srcOrd="1" destOrd="0" presId="urn:microsoft.com/office/officeart/2005/8/layout/orgChart1"/>
    <dgm:cxn modelId="{9C299C03-4DB3-4A75-B3CE-5DD1E3291F24}" type="presParOf" srcId="{A78B8359-645B-4677-8E32-840946E7202C}" destId="{135E5229-35A4-4476-A213-1507B78D0557}" srcOrd="2" destOrd="0" presId="urn:microsoft.com/office/officeart/2005/8/layout/orgChart1"/>
    <dgm:cxn modelId="{49BADF14-B6C3-4655-8F91-A2ADBEDCBD38}" type="presParOf" srcId="{5BE65354-B7C6-4528-9882-B62932B2B4FA}" destId="{A78191F9-3819-4B50-82D5-3C0367310DDB}" srcOrd="2" destOrd="0" presId="urn:microsoft.com/office/officeart/2005/8/layout/orgChart1"/>
    <dgm:cxn modelId="{D9A097BE-7346-4025-BD17-B95D79709ED5}" type="presParOf" srcId="{9BEB0DB0-7793-4FA8-836C-AD412EE2764B}" destId="{361E1C13-9C76-46F3-A4BA-90EFE08FA84D}" srcOrd="2" destOrd="0" presId="urn:microsoft.com/office/officeart/2005/8/layout/orgChart1"/>
    <dgm:cxn modelId="{946D898E-5CCC-4753-A197-94185E9F053D}" type="presParOf" srcId="{76AD5B41-E8C0-47C9-922A-C962C95D2728}" destId="{A5F5ADD5-8AF2-459C-B9AC-5306CC66B031}" srcOrd="4" destOrd="0" presId="urn:microsoft.com/office/officeart/2005/8/layout/orgChart1"/>
    <dgm:cxn modelId="{8F10B603-00CF-4616-99D5-69436F685034}" type="presParOf" srcId="{76AD5B41-E8C0-47C9-922A-C962C95D2728}" destId="{99334E1F-A62C-4932-ABCF-AEE38418689B}" srcOrd="5" destOrd="0" presId="urn:microsoft.com/office/officeart/2005/8/layout/orgChart1"/>
    <dgm:cxn modelId="{FF8844B0-47E7-4AA1-B171-73A7531184D9}" type="presParOf" srcId="{99334E1F-A62C-4932-ABCF-AEE38418689B}" destId="{EB6D23DB-FB7C-4624-AF6B-29C5968C439D}" srcOrd="0" destOrd="0" presId="urn:microsoft.com/office/officeart/2005/8/layout/orgChart1"/>
    <dgm:cxn modelId="{5F727932-A247-449D-805B-83EBBC9B6AC5}" type="presParOf" srcId="{EB6D23DB-FB7C-4624-AF6B-29C5968C439D}" destId="{57FE00DF-A5FF-49D6-A3B7-EACBB55A0881}" srcOrd="0" destOrd="0" presId="urn:microsoft.com/office/officeart/2005/8/layout/orgChart1"/>
    <dgm:cxn modelId="{52D57635-F1E8-4E1E-9E39-AC10C0D9D14A}" type="presParOf" srcId="{EB6D23DB-FB7C-4624-AF6B-29C5968C439D}" destId="{45893897-1169-4678-92F2-A7F287822CBF}" srcOrd="1" destOrd="0" presId="urn:microsoft.com/office/officeart/2005/8/layout/orgChart1"/>
    <dgm:cxn modelId="{14D58546-C5BA-4DE0-AA45-5F8EA7AF4528}" type="presParOf" srcId="{99334E1F-A62C-4932-ABCF-AEE38418689B}" destId="{4B5702E1-0750-4860-8B6B-A6DF2DC87B87}" srcOrd="1" destOrd="0" presId="urn:microsoft.com/office/officeart/2005/8/layout/orgChart1"/>
    <dgm:cxn modelId="{483C7E81-338B-42D2-B338-DAB9E7A58C4B}" type="presParOf" srcId="{99334E1F-A62C-4932-ABCF-AEE38418689B}" destId="{1FF0503A-9BE6-4A8A-ADAF-92F4BAB4A215}" srcOrd="2" destOrd="0" presId="urn:microsoft.com/office/officeart/2005/8/layout/orgChart1"/>
    <dgm:cxn modelId="{90946DFD-D239-4B5E-83F2-BD50CD3CDD4A}" type="presParOf" srcId="{6E116504-41C3-4039-9DF8-53BBBAAC95C8}" destId="{D524FA39-E505-408D-BA11-8084E9E82D3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10A7A0-8269-47F7-8A08-05D285619A1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23A8E5-CDD7-4BF4-9F1B-620084EC273F}">
      <dgm:prSet/>
      <dgm:spPr/>
      <dgm:t>
        <a:bodyPr/>
        <a:lstStyle/>
        <a:p>
          <a:r>
            <a:rPr lang="en-US" dirty="0"/>
            <a:t>Dashboards tell us about the past, not the future.</a:t>
          </a:r>
        </a:p>
      </dgm:t>
    </dgm:pt>
    <dgm:pt modelId="{3B9193A2-D84A-4030-9981-3DCC6195E8FB}" type="parTrans" cxnId="{61887C7E-502F-4660-BCCE-98AC52D10AFF}">
      <dgm:prSet/>
      <dgm:spPr/>
      <dgm:t>
        <a:bodyPr/>
        <a:lstStyle/>
        <a:p>
          <a:endParaRPr lang="en-US"/>
        </a:p>
      </dgm:t>
    </dgm:pt>
    <dgm:pt modelId="{4CBAFA39-DAF1-4641-8E8D-2327A23177A9}" type="sibTrans" cxnId="{61887C7E-502F-4660-BCCE-98AC52D10AFF}">
      <dgm:prSet/>
      <dgm:spPr/>
      <dgm:t>
        <a:bodyPr/>
        <a:lstStyle/>
        <a:p>
          <a:endParaRPr lang="en-US"/>
        </a:p>
      </dgm:t>
    </dgm:pt>
    <dgm:pt modelId="{A8A3CB1D-4DC9-4143-96E7-BDD0FDDF6404}">
      <dgm:prSet/>
      <dgm:spPr/>
      <dgm:t>
        <a:bodyPr/>
        <a:lstStyle/>
        <a:p>
          <a:r>
            <a:rPr lang="en-US" dirty="0"/>
            <a:t>They tell us about associations between data elements, but these correlations do not imply direct causation. </a:t>
          </a:r>
        </a:p>
      </dgm:t>
    </dgm:pt>
    <dgm:pt modelId="{4320C509-DBAE-4153-B5B2-F3126AEDF17F}" type="parTrans" cxnId="{87107E65-A75E-40A2-AB0F-705BDA55B955}">
      <dgm:prSet/>
      <dgm:spPr/>
      <dgm:t>
        <a:bodyPr/>
        <a:lstStyle/>
        <a:p>
          <a:endParaRPr lang="en-US"/>
        </a:p>
      </dgm:t>
    </dgm:pt>
    <dgm:pt modelId="{0BCC91BB-7313-4D59-AE07-3432CD97CD20}" type="sibTrans" cxnId="{87107E65-A75E-40A2-AB0F-705BDA55B955}">
      <dgm:prSet/>
      <dgm:spPr/>
      <dgm:t>
        <a:bodyPr/>
        <a:lstStyle/>
        <a:p>
          <a:endParaRPr lang="en-US"/>
        </a:p>
      </dgm:t>
    </dgm:pt>
    <dgm:pt modelId="{30CD341D-0447-4764-B058-BFF3D7FE6045}">
      <dgm:prSet/>
      <dgm:spPr/>
      <dgm:t>
        <a:bodyPr/>
        <a:lstStyle/>
        <a:p>
          <a:r>
            <a:rPr lang="en-US" dirty="0"/>
            <a:t>Over time dashboards can give us confidence in our understanding of key metrics AND help us spot cases where the data is wrong.</a:t>
          </a:r>
        </a:p>
      </dgm:t>
    </dgm:pt>
    <dgm:pt modelId="{39191861-FE14-4D9B-9F74-53C760041D67}" type="parTrans" cxnId="{3041A0A6-60B1-44B8-89BE-54C4289D3291}">
      <dgm:prSet/>
      <dgm:spPr/>
      <dgm:t>
        <a:bodyPr/>
        <a:lstStyle/>
        <a:p>
          <a:endParaRPr lang="en-US"/>
        </a:p>
      </dgm:t>
    </dgm:pt>
    <dgm:pt modelId="{23A28677-B3ED-4CFA-9967-B7A1F7E60B1F}" type="sibTrans" cxnId="{3041A0A6-60B1-44B8-89BE-54C4289D3291}">
      <dgm:prSet/>
      <dgm:spPr/>
      <dgm:t>
        <a:bodyPr/>
        <a:lstStyle/>
        <a:p>
          <a:endParaRPr lang="en-US"/>
        </a:p>
      </dgm:t>
    </dgm:pt>
    <dgm:pt modelId="{ED36D9D6-F3FF-4635-A9EF-F2F29819F54A}" type="pres">
      <dgm:prSet presAssocID="{7C10A7A0-8269-47F7-8A08-05D285619A1A}" presName="Name0" presStyleCnt="0">
        <dgm:presLayoutVars>
          <dgm:chMax val="7"/>
          <dgm:chPref val="7"/>
          <dgm:dir/>
        </dgm:presLayoutVars>
      </dgm:prSet>
      <dgm:spPr/>
    </dgm:pt>
    <dgm:pt modelId="{B6F399E1-E834-49CB-B702-83505D6AF2E1}" type="pres">
      <dgm:prSet presAssocID="{7C10A7A0-8269-47F7-8A08-05D285619A1A}" presName="Name1" presStyleCnt="0"/>
      <dgm:spPr/>
    </dgm:pt>
    <dgm:pt modelId="{73A3544F-D8FD-437D-9A16-892DAFFBA72B}" type="pres">
      <dgm:prSet presAssocID="{7C10A7A0-8269-47F7-8A08-05D285619A1A}" presName="cycle" presStyleCnt="0"/>
      <dgm:spPr/>
    </dgm:pt>
    <dgm:pt modelId="{8972CBA8-C139-42C5-94B0-EF047A272C79}" type="pres">
      <dgm:prSet presAssocID="{7C10A7A0-8269-47F7-8A08-05D285619A1A}" presName="srcNode" presStyleLbl="node1" presStyleIdx="0" presStyleCnt="3"/>
      <dgm:spPr/>
    </dgm:pt>
    <dgm:pt modelId="{4BF97C5C-663C-4932-9DE5-6832ECD52B9F}" type="pres">
      <dgm:prSet presAssocID="{7C10A7A0-8269-47F7-8A08-05D285619A1A}" presName="conn" presStyleLbl="parChTrans1D2" presStyleIdx="0" presStyleCnt="1"/>
      <dgm:spPr/>
    </dgm:pt>
    <dgm:pt modelId="{7824F8E8-0786-47ED-ADB8-6D8158F20874}" type="pres">
      <dgm:prSet presAssocID="{7C10A7A0-8269-47F7-8A08-05D285619A1A}" presName="extraNode" presStyleLbl="node1" presStyleIdx="0" presStyleCnt="3"/>
      <dgm:spPr/>
    </dgm:pt>
    <dgm:pt modelId="{9788A9A0-5DF7-4148-BBF2-1C463F832CDB}" type="pres">
      <dgm:prSet presAssocID="{7C10A7A0-8269-47F7-8A08-05D285619A1A}" presName="dstNode" presStyleLbl="node1" presStyleIdx="0" presStyleCnt="3"/>
      <dgm:spPr/>
    </dgm:pt>
    <dgm:pt modelId="{22F93A63-BF7C-49E1-A585-20466C718B5A}" type="pres">
      <dgm:prSet presAssocID="{0223A8E5-CDD7-4BF4-9F1B-620084EC273F}" presName="text_1" presStyleLbl="node1" presStyleIdx="0" presStyleCnt="3">
        <dgm:presLayoutVars>
          <dgm:bulletEnabled val="1"/>
        </dgm:presLayoutVars>
      </dgm:prSet>
      <dgm:spPr/>
    </dgm:pt>
    <dgm:pt modelId="{AFB2C1EB-9C47-4EE7-A8D8-F23A78E8F8D6}" type="pres">
      <dgm:prSet presAssocID="{0223A8E5-CDD7-4BF4-9F1B-620084EC273F}" presName="accent_1" presStyleCnt="0"/>
      <dgm:spPr/>
    </dgm:pt>
    <dgm:pt modelId="{488F2DD9-D2A6-464F-85BE-CC40C1704B24}" type="pres">
      <dgm:prSet presAssocID="{0223A8E5-CDD7-4BF4-9F1B-620084EC273F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84E4BE34-13CD-4350-BC52-698687E149F1}" type="pres">
      <dgm:prSet presAssocID="{A8A3CB1D-4DC9-4143-96E7-BDD0FDDF6404}" presName="text_2" presStyleLbl="node1" presStyleIdx="1" presStyleCnt="3">
        <dgm:presLayoutVars>
          <dgm:bulletEnabled val="1"/>
        </dgm:presLayoutVars>
      </dgm:prSet>
      <dgm:spPr/>
    </dgm:pt>
    <dgm:pt modelId="{46BCD176-BB5A-428E-AE73-A12B0D51BA37}" type="pres">
      <dgm:prSet presAssocID="{A8A3CB1D-4DC9-4143-96E7-BDD0FDDF6404}" presName="accent_2" presStyleCnt="0"/>
      <dgm:spPr/>
    </dgm:pt>
    <dgm:pt modelId="{2BE85656-8DD4-44B0-BEFA-B35D25E53177}" type="pres">
      <dgm:prSet presAssocID="{A8A3CB1D-4DC9-4143-96E7-BDD0FDDF6404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480FB39D-EE35-4C06-9FD9-70AE313BBF6B}" type="pres">
      <dgm:prSet presAssocID="{30CD341D-0447-4764-B058-BFF3D7FE6045}" presName="text_3" presStyleLbl="node1" presStyleIdx="2" presStyleCnt="3">
        <dgm:presLayoutVars>
          <dgm:bulletEnabled val="1"/>
        </dgm:presLayoutVars>
      </dgm:prSet>
      <dgm:spPr/>
    </dgm:pt>
    <dgm:pt modelId="{90AADE63-0A83-490A-A0D0-1EBAF7463AF2}" type="pres">
      <dgm:prSet presAssocID="{30CD341D-0447-4764-B058-BFF3D7FE6045}" presName="accent_3" presStyleCnt="0"/>
      <dgm:spPr/>
    </dgm:pt>
    <dgm:pt modelId="{AEA127A8-C1EA-42AC-968C-E9E6BDA7260F}" type="pres">
      <dgm:prSet presAssocID="{30CD341D-0447-4764-B058-BFF3D7FE6045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29000" r="-29000"/>
          </a:stretch>
        </a:blipFill>
      </dgm:spPr>
    </dgm:pt>
  </dgm:ptLst>
  <dgm:cxnLst>
    <dgm:cxn modelId="{CED5E607-68FF-4C9F-B325-5BC854647B95}" type="presOf" srcId="{30CD341D-0447-4764-B058-BFF3D7FE6045}" destId="{480FB39D-EE35-4C06-9FD9-70AE313BBF6B}" srcOrd="0" destOrd="0" presId="urn:microsoft.com/office/officeart/2008/layout/VerticalCurvedList"/>
    <dgm:cxn modelId="{55F42424-C4B7-4F1E-9023-97E16192F90C}" type="presOf" srcId="{A8A3CB1D-4DC9-4143-96E7-BDD0FDDF6404}" destId="{84E4BE34-13CD-4350-BC52-698687E149F1}" srcOrd="0" destOrd="0" presId="urn:microsoft.com/office/officeart/2008/layout/VerticalCurvedList"/>
    <dgm:cxn modelId="{87107E65-A75E-40A2-AB0F-705BDA55B955}" srcId="{7C10A7A0-8269-47F7-8A08-05D285619A1A}" destId="{A8A3CB1D-4DC9-4143-96E7-BDD0FDDF6404}" srcOrd="1" destOrd="0" parTransId="{4320C509-DBAE-4153-B5B2-F3126AEDF17F}" sibTransId="{0BCC91BB-7313-4D59-AE07-3432CD97CD20}"/>
    <dgm:cxn modelId="{80C99645-9508-4B05-BE12-F14FEA22770A}" type="presOf" srcId="{4CBAFA39-DAF1-4641-8E8D-2327A23177A9}" destId="{4BF97C5C-663C-4932-9DE5-6832ECD52B9F}" srcOrd="0" destOrd="0" presId="urn:microsoft.com/office/officeart/2008/layout/VerticalCurvedList"/>
    <dgm:cxn modelId="{61887C7E-502F-4660-BCCE-98AC52D10AFF}" srcId="{7C10A7A0-8269-47F7-8A08-05D285619A1A}" destId="{0223A8E5-CDD7-4BF4-9F1B-620084EC273F}" srcOrd="0" destOrd="0" parTransId="{3B9193A2-D84A-4030-9981-3DCC6195E8FB}" sibTransId="{4CBAFA39-DAF1-4641-8E8D-2327A23177A9}"/>
    <dgm:cxn modelId="{4404397F-944C-4066-A9D1-684875B922CF}" type="presOf" srcId="{7C10A7A0-8269-47F7-8A08-05D285619A1A}" destId="{ED36D9D6-F3FF-4635-A9EF-F2F29819F54A}" srcOrd="0" destOrd="0" presId="urn:microsoft.com/office/officeart/2008/layout/VerticalCurvedList"/>
    <dgm:cxn modelId="{2FE9D28C-2158-4B05-B62D-2E187CC750F6}" type="presOf" srcId="{0223A8E5-CDD7-4BF4-9F1B-620084EC273F}" destId="{22F93A63-BF7C-49E1-A585-20466C718B5A}" srcOrd="0" destOrd="0" presId="urn:microsoft.com/office/officeart/2008/layout/VerticalCurvedList"/>
    <dgm:cxn modelId="{3041A0A6-60B1-44B8-89BE-54C4289D3291}" srcId="{7C10A7A0-8269-47F7-8A08-05D285619A1A}" destId="{30CD341D-0447-4764-B058-BFF3D7FE6045}" srcOrd="2" destOrd="0" parTransId="{39191861-FE14-4D9B-9F74-53C760041D67}" sibTransId="{23A28677-B3ED-4CFA-9967-B7A1F7E60B1F}"/>
    <dgm:cxn modelId="{FCB9202F-8F80-4E7A-9302-99A57EC6F577}" type="presParOf" srcId="{ED36D9D6-F3FF-4635-A9EF-F2F29819F54A}" destId="{B6F399E1-E834-49CB-B702-83505D6AF2E1}" srcOrd="0" destOrd="0" presId="urn:microsoft.com/office/officeart/2008/layout/VerticalCurvedList"/>
    <dgm:cxn modelId="{23E5B136-6158-4EAB-9C45-3D4D43F58DFC}" type="presParOf" srcId="{B6F399E1-E834-49CB-B702-83505D6AF2E1}" destId="{73A3544F-D8FD-437D-9A16-892DAFFBA72B}" srcOrd="0" destOrd="0" presId="urn:microsoft.com/office/officeart/2008/layout/VerticalCurvedList"/>
    <dgm:cxn modelId="{76298637-F463-429B-B36A-B1A7CBB9C31C}" type="presParOf" srcId="{73A3544F-D8FD-437D-9A16-892DAFFBA72B}" destId="{8972CBA8-C139-42C5-94B0-EF047A272C79}" srcOrd="0" destOrd="0" presId="urn:microsoft.com/office/officeart/2008/layout/VerticalCurvedList"/>
    <dgm:cxn modelId="{72A3B7C0-34D2-4517-8685-0A44B69F7874}" type="presParOf" srcId="{73A3544F-D8FD-437D-9A16-892DAFFBA72B}" destId="{4BF97C5C-663C-4932-9DE5-6832ECD52B9F}" srcOrd="1" destOrd="0" presId="urn:microsoft.com/office/officeart/2008/layout/VerticalCurvedList"/>
    <dgm:cxn modelId="{48933CF9-3AF7-4609-B05D-4031A611DAEC}" type="presParOf" srcId="{73A3544F-D8FD-437D-9A16-892DAFFBA72B}" destId="{7824F8E8-0786-47ED-ADB8-6D8158F20874}" srcOrd="2" destOrd="0" presId="urn:microsoft.com/office/officeart/2008/layout/VerticalCurvedList"/>
    <dgm:cxn modelId="{75145A3E-7565-4F21-AB5D-14E9DFB42D14}" type="presParOf" srcId="{73A3544F-D8FD-437D-9A16-892DAFFBA72B}" destId="{9788A9A0-5DF7-4148-BBF2-1C463F832CDB}" srcOrd="3" destOrd="0" presId="urn:microsoft.com/office/officeart/2008/layout/VerticalCurvedList"/>
    <dgm:cxn modelId="{A10C9859-2B7B-4DD5-8D3D-8E06B6C91556}" type="presParOf" srcId="{B6F399E1-E834-49CB-B702-83505D6AF2E1}" destId="{22F93A63-BF7C-49E1-A585-20466C718B5A}" srcOrd="1" destOrd="0" presId="urn:microsoft.com/office/officeart/2008/layout/VerticalCurvedList"/>
    <dgm:cxn modelId="{2D472F5B-AB34-4186-BC3C-B57F2818C605}" type="presParOf" srcId="{B6F399E1-E834-49CB-B702-83505D6AF2E1}" destId="{AFB2C1EB-9C47-4EE7-A8D8-F23A78E8F8D6}" srcOrd="2" destOrd="0" presId="urn:microsoft.com/office/officeart/2008/layout/VerticalCurvedList"/>
    <dgm:cxn modelId="{61BCC405-5F12-4B00-BDE3-217EDA87E7AC}" type="presParOf" srcId="{AFB2C1EB-9C47-4EE7-A8D8-F23A78E8F8D6}" destId="{488F2DD9-D2A6-464F-85BE-CC40C1704B24}" srcOrd="0" destOrd="0" presId="urn:microsoft.com/office/officeart/2008/layout/VerticalCurvedList"/>
    <dgm:cxn modelId="{ACAE0E85-8544-47E2-B44F-22B1B562A4A7}" type="presParOf" srcId="{B6F399E1-E834-49CB-B702-83505D6AF2E1}" destId="{84E4BE34-13CD-4350-BC52-698687E149F1}" srcOrd="3" destOrd="0" presId="urn:microsoft.com/office/officeart/2008/layout/VerticalCurvedList"/>
    <dgm:cxn modelId="{2DD5C76F-6708-4118-BC3C-C6CC94D77AE7}" type="presParOf" srcId="{B6F399E1-E834-49CB-B702-83505D6AF2E1}" destId="{46BCD176-BB5A-428E-AE73-A12B0D51BA37}" srcOrd="4" destOrd="0" presId="urn:microsoft.com/office/officeart/2008/layout/VerticalCurvedList"/>
    <dgm:cxn modelId="{0B4A2153-D031-444A-A803-E38EF1FFF124}" type="presParOf" srcId="{46BCD176-BB5A-428E-AE73-A12B0D51BA37}" destId="{2BE85656-8DD4-44B0-BEFA-B35D25E53177}" srcOrd="0" destOrd="0" presId="urn:microsoft.com/office/officeart/2008/layout/VerticalCurvedList"/>
    <dgm:cxn modelId="{E627EDB7-DD24-4E86-A1AF-2D545D02C866}" type="presParOf" srcId="{B6F399E1-E834-49CB-B702-83505D6AF2E1}" destId="{480FB39D-EE35-4C06-9FD9-70AE313BBF6B}" srcOrd="5" destOrd="0" presId="urn:microsoft.com/office/officeart/2008/layout/VerticalCurvedList"/>
    <dgm:cxn modelId="{1057B701-F4EB-4E2A-AB07-EC0C98215006}" type="presParOf" srcId="{B6F399E1-E834-49CB-B702-83505D6AF2E1}" destId="{90AADE63-0A83-490A-A0D0-1EBAF7463AF2}" srcOrd="6" destOrd="0" presId="urn:microsoft.com/office/officeart/2008/layout/VerticalCurvedList"/>
    <dgm:cxn modelId="{51A02A05-61B0-4D74-9D0D-810B9AB1555A}" type="presParOf" srcId="{90AADE63-0A83-490A-A0D0-1EBAF7463AF2}" destId="{AEA127A8-C1EA-42AC-968C-E9E6BDA726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86F11-0B16-4C7F-A46D-4F2154F336F5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EB090C14-C520-4267-858F-494D68D6CFA7}">
      <dgm:prSet/>
      <dgm:spPr/>
      <dgm:t>
        <a:bodyPr/>
        <a:lstStyle/>
        <a:p>
          <a:r>
            <a:rPr lang="en-US" dirty="0"/>
            <a:t>We shouldn’t build programming directly from dashboards. </a:t>
          </a:r>
        </a:p>
      </dgm:t>
    </dgm:pt>
    <dgm:pt modelId="{DBD4B638-C906-4150-A8C1-294F667C5AEB}" type="parTrans" cxnId="{3D76742E-0855-422B-B8AC-F5C10D5F7DB4}">
      <dgm:prSet/>
      <dgm:spPr/>
      <dgm:t>
        <a:bodyPr/>
        <a:lstStyle/>
        <a:p>
          <a:endParaRPr lang="en-US"/>
        </a:p>
      </dgm:t>
    </dgm:pt>
    <dgm:pt modelId="{08EB79EC-5437-4345-94B5-9A6DDA595CE6}" type="sibTrans" cxnId="{3D76742E-0855-422B-B8AC-F5C10D5F7DB4}">
      <dgm:prSet/>
      <dgm:spPr/>
      <dgm:t>
        <a:bodyPr/>
        <a:lstStyle/>
        <a:p>
          <a:endParaRPr lang="en-US"/>
        </a:p>
      </dgm:t>
    </dgm:pt>
    <dgm:pt modelId="{E582CD08-17D3-4282-8D1F-77C69CF82AF7}">
      <dgm:prSet/>
      <dgm:spPr/>
      <dgm:t>
        <a:bodyPr/>
        <a:lstStyle/>
        <a:p>
          <a:r>
            <a:rPr lang="en-US"/>
            <a:t>Instead, we need analysis, which the IR office can provide. </a:t>
          </a:r>
        </a:p>
      </dgm:t>
    </dgm:pt>
    <dgm:pt modelId="{5F5065B7-A480-4128-AA8A-DF970815BC8F}" type="parTrans" cxnId="{64FEA99D-77D2-41A3-81EB-BC8ECD7B3BAD}">
      <dgm:prSet/>
      <dgm:spPr/>
      <dgm:t>
        <a:bodyPr/>
        <a:lstStyle/>
        <a:p>
          <a:endParaRPr lang="en-US"/>
        </a:p>
      </dgm:t>
    </dgm:pt>
    <dgm:pt modelId="{B6548E74-E42A-4742-9F9B-BB43A54659F8}" type="sibTrans" cxnId="{64FEA99D-77D2-41A3-81EB-BC8ECD7B3BAD}">
      <dgm:prSet/>
      <dgm:spPr/>
      <dgm:t>
        <a:bodyPr/>
        <a:lstStyle/>
        <a:p>
          <a:endParaRPr lang="en-US"/>
        </a:p>
      </dgm:t>
    </dgm:pt>
    <dgm:pt modelId="{26E32E9E-0802-4415-8A28-6C3EC6D40545}">
      <dgm:prSet/>
      <dgm:spPr/>
      <dgm:t>
        <a:bodyPr/>
        <a:lstStyle/>
        <a:p>
          <a:r>
            <a:rPr lang="en-US"/>
            <a:t>A successful analysis leads to a proposed model that links metrics, suggesting how they interact. </a:t>
          </a:r>
        </a:p>
      </dgm:t>
    </dgm:pt>
    <dgm:pt modelId="{1AAFAF9D-B34C-4D8F-95EB-E861518B5A19}" type="parTrans" cxnId="{967877D6-901A-4EC8-8062-50D6E93124FF}">
      <dgm:prSet/>
      <dgm:spPr/>
      <dgm:t>
        <a:bodyPr/>
        <a:lstStyle/>
        <a:p>
          <a:endParaRPr lang="en-US"/>
        </a:p>
      </dgm:t>
    </dgm:pt>
    <dgm:pt modelId="{D09AB1E9-5C96-4766-8F07-96AFB2845D20}" type="sibTrans" cxnId="{967877D6-901A-4EC8-8062-50D6E93124FF}">
      <dgm:prSet/>
      <dgm:spPr/>
      <dgm:t>
        <a:bodyPr/>
        <a:lstStyle/>
        <a:p>
          <a:endParaRPr lang="en-US"/>
        </a:p>
      </dgm:t>
    </dgm:pt>
    <dgm:pt modelId="{AF8D338D-07F5-4B26-A4FE-2FB936AAE1BB}">
      <dgm:prSet/>
      <dgm:spPr/>
      <dgm:t>
        <a:bodyPr/>
        <a:lstStyle/>
        <a:p>
          <a:r>
            <a:rPr lang="en-US"/>
            <a:t>We can use that model to attempt improvements. </a:t>
          </a:r>
        </a:p>
      </dgm:t>
    </dgm:pt>
    <dgm:pt modelId="{8541CE8B-842E-43D9-9149-0760C065BD0C}" type="parTrans" cxnId="{EE9086F6-A39D-4A51-B305-29802B8E0B70}">
      <dgm:prSet/>
      <dgm:spPr/>
      <dgm:t>
        <a:bodyPr/>
        <a:lstStyle/>
        <a:p>
          <a:endParaRPr lang="en-US"/>
        </a:p>
      </dgm:t>
    </dgm:pt>
    <dgm:pt modelId="{7274765B-1546-48B9-91EC-27602F4EC3B2}" type="sibTrans" cxnId="{EE9086F6-A39D-4A51-B305-29802B8E0B70}">
      <dgm:prSet/>
      <dgm:spPr/>
      <dgm:t>
        <a:bodyPr/>
        <a:lstStyle/>
        <a:p>
          <a:endParaRPr lang="en-US"/>
        </a:p>
      </dgm:t>
    </dgm:pt>
    <dgm:pt modelId="{A521877F-5FCE-4D29-9EDF-077ECEEADDE6}" type="pres">
      <dgm:prSet presAssocID="{3A086F11-0B16-4C7F-A46D-4F2154F336F5}" presName="Name0" presStyleCnt="0">
        <dgm:presLayoutVars>
          <dgm:dir/>
          <dgm:resizeHandles val="exact"/>
        </dgm:presLayoutVars>
      </dgm:prSet>
      <dgm:spPr/>
    </dgm:pt>
    <dgm:pt modelId="{FFEAD914-7C24-43A8-820D-32E45D50AC4A}" type="pres">
      <dgm:prSet presAssocID="{EB090C14-C520-4267-858F-494D68D6CFA7}" presName="node" presStyleLbl="node1" presStyleIdx="0" presStyleCnt="4">
        <dgm:presLayoutVars>
          <dgm:bulletEnabled val="1"/>
        </dgm:presLayoutVars>
      </dgm:prSet>
      <dgm:spPr/>
    </dgm:pt>
    <dgm:pt modelId="{9F64A00D-0FDF-46FD-8584-DEBDD6FB146B}" type="pres">
      <dgm:prSet presAssocID="{08EB79EC-5437-4345-94B5-9A6DDA595CE6}" presName="sibTrans" presStyleLbl="sibTrans2D1" presStyleIdx="0" presStyleCnt="3"/>
      <dgm:spPr/>
    </dgm:pt>
    <dgm:pt modelId="{3E961809-2717-4F54-9BE7-3420DB49D1BC}" type="pres">
      <dgm:prSet presAssocID="{08EB79EC-5437-4345-94B5-9A6DDA595CE6}" presName="connectorText" presStyleLbl="sibTrans2D1" presStyleIdx="0" presStyleCnt="3"/>
      <dgm:spPr/>
    </dgm:pt>
    <dgm:pt modelId="{FD36A04B-74B4-4FB5-B7A2-92C3032618CE}" type="pres">
      <dgm:prSet presAssocID="{E582CD08-17D3-4282-8D1F-77C69CF82AF7}" presName="node" presStyleLbl="node1" presStyleIdx="1" presStyleCnt="4">
        <dgm:presLayoutVars>
          <dgm:bulletEnabled val="1"/>
        </dgm:presLayoutVars>
      </dgm:prSet>
      <dgm:spPr/>
    </dgm:pt>
    <dgm:pt modelId="{BAAF6954-F952-44BF-A7DB-5F77262D67C8}" type="pres">
      <dgm:prSet presAssocID="{B6548E74-E42A-4742-9F9B-BB43A54659F8}" presName="sibTrans" presStyleLbl="sibTrans2D1" presStyleIdx="1" presStyleCnt="3"/>
      <dgm:spPr/>
    </dgm:pt>
    <dgm:pt modelId="{37E1A207-68C1-4227-8F8A-E9DAB7A655B5}" type="pres">
      <dgm:prSet presAssocID="{B6548E74-E42A-4742-9F9B-BB43A54659F8}" presName="connectorText" presStyleLbl="sibTrans2D1" presStyleIdx="1" presStyleCnt="3"/>
      <dgm:spPr/>
    </dgm:pt>
    <dgm:pt modelId="{410B75F4-05B1-4183-88B9-989391FC7A64}" type="pres">
      <dgm:prSet presAssocID="{26E32E9E-0802-4415-8A28-6C3EC6D40545}" presName="node" presStyleLbl="node1" presStyleIdx="2" presStyleCnt="4">
        <dgm:presLayoutVars>
          <dgm:bulletEnabled val="1"/>
        </dgm:presLayoutVars>
      </dgm:prSet>
      <dgm:spPr/>
    </dgm:pt>
    <dgm:pt modelId="{48F578E5-4605-4CB4-BB05-088EB8890A96}" type="pres">
      <dgm:prSet presAssocID="{D09AB1E9-5C96-4766-8F07-96AFB2845D20}" presName="sibTrans" presStyleLbl="sibTrans2D1" presStyleIdx="2" presStyleCnt="3"/>
      <dgm:spPr/>
    </dgm:pt>
    <dgm:pt modelId="{22507B4C-95B1-47CF-8F7C-D13D9C9ED098}" type="pres">
      <dgm:prSet presAssocID="{D09AB1E9-5C96-4766-8F07-96AFB2845D20}" presName="connectorText" presStyleLbl="sibTrans2D1" presStyleIdx="2" presStyleCnt="3"/>
      <dgm:spPr/>
    </dgm:pt>
    <dgm:pt modelId="{55E7F003-F747-43F5-8C9E-7C426E2763A7}" type="pres">
      <dgm:prSet presAssocID="{AF8D338D-07F5-4B26-A4FE-2FB936AAE1BB}" presName="node" presStyleLbl="node1" presStyleIdx="3" presStyleCnt="4">
        <dgm:presLayoutVars>
          <dgm:bulletEnabled val="1"/>
        </dgm:presLayoutVars>
      </dgm:prSet>
      <dgm:spPr/>
    </dgm:pt>
  </dgm:ptLst>
  <dgm:cxnLst>
    <dgm:cxn modelId="{30BCA517-0D7B-4A0E-9CC6-94530358E143}" type="presOf" srcId="{AF8D338D-07F5-4B26-A4FE-2FB936AAE1BB}" destId="{55E7F003-F747-43F5-8C9E-7C426E2763A7}" srcOrd="0" destOrd="0" presId="urn:microsoft.com/office/officeart/2005/8/layout/process1"/>
    <dgm:cxn modelId="{B2314E29-D793-4EEA-9C35-21C32E78C06A}" type="presOf" srcId="{08EB79EC-5437-4345-94B5-9A6DDA595CE6}" destId="{9F64A00D-0FDF-46FD-8584-DEBDD6FB146B}" srcOrd="0" destOrd="0" presId="urn:microsoft.com/office/officeart/2005/8/layout/process1"/>
    <dgm:cxn modelId="{3D76742E-0855-422B-B8AC-F5C10D5F7DB4}" srcId="{3A086F11-0B16-4C7F-A46D-4F2154F336F5}" destId="{EB090C14-C520-4267-858F-494D68D6CFA7}" srcOrd="0" destOrd="0" parTransId="{DBD4B638-C906-4150-A8C1-294F667C5AEB}" sibTransId="{08EB79EC-5437-4345-94B5-9A6DDA595CE6}"/>
    <dgm:cxn modelId="{CB56733A-8EC5-4678-995B-1ADC7EF2CEF1}" type="presOf" srcId="{E582CD08-17D3-4282-8D1F-77C69CF82AF7}" destId="{FD36A04B-74B4-4FB5-B7A2-92C3032618CE}" srcOrd="0" destOrd="0" presId="urn:microsoft.com/office/officeart/2005/8/layout/process1"/>
    <dgm:cxn modelId="{67C29A60-E92D-4E32-8A3D-490BB1951EB0}" type="presOf" srcId="{D09AB1E9-5C96-4766-8F07-96AFB2845D20}" destId="{48F578E5-4605-4CB4-BB05-088EB8890A96}" srcOrd="0" destOrd="0" presId="urn:microsoft.com/office/officeart/2005/8/layout/process1"/>
    <dgm:cxn modelId="{C353E14E-7393-4827-A0B6-29F83874A07A}" type="presOf" srcId="{3A086F11-0B16-4C7F-A46D-4F2154F336F5}" destId="{A521877F-5FCE-4D29-9EDF-077ECEEADDE6}" srcOrd="0" destOrd="0" presId="urn:microsoft.com/office/officeart/2005/8/layout/process1"/>
    <dgm:cxn modelId="{3E419580-5CBA-4DC1-AC59-BC70872ACB0E}" type="presOf" srcId="{D09AB1E9-5C96-4766-8F07-96AFB2845D20}" destId="{22507B4C-95B1-47CF-8F7C-D13D9C9ED098}" srcOrd="1" destOrd="0" presId="urn:microsoft.com/office/officeart/2005/8/layout/process1"/>
    <dgm:cxn modelId="{C70E248A-616E-4D1B-A858-C72CC73ED763}" type="presOf" srcId="{26E32E9E-0802-4415-8A28-6C3EC6D40545}" destId="{410B75F4-05B1-4183-88B9-989391FC7A64}" srcOrd="0" destOrd="0" presId="urn:microsoft.com/office/officeart/2005/8/layout/process1"/>
    <dgm:cxn modelId="{F6F80D97-8E28-4095-AAD0-45E39DB81703}" type="presOf" srcId="{08EB79EC-5437-4345-94B5-9A6DDA595CE6}" destId="{3E961809-2717-4F54-9BE7-3420DB49D1BC}" srcOrd="1" destOrd="0" presId="urn:microsoft.com/office/officeart/2005/8/layout/process1"/>
    <dgm:cxn modelId="{64FEA99D-77D2-41A3-81EB-BC8ECD7B3BAD}" srcId="{3A086F11-0B16-4C7F-A46D-4F2154F336F5}" destId="{E582CD08-17D3-4282-8D1F-77C69CF82AF7}" srcOrd="1" destOrd="0" parTransId="{5F5065B7-A480-4128-AA8A-DF970815BC8F}" sibTransId="{B6548E74-E42A-4742-9F9B-BB43A54659F8}"/>
    <dgm:cxn modelId="{6A24549F-95E3-4FDE-BE5F-EADFFA5D8F27}" type="presOf" srcId="{EB090C14-C520-4267-858F-494D68D6CFA7}" destId="{FFEAD914-7C24-43A8-820D-32E45D50AC4A}" srcOrd="0" destOrd="0" presId="urn:microsoft.com/office/officeart/2005/8/layout/process1"/>
    <dgm:cxn modelId="{216C10B6-22EF-4549-A17F-070A10FA22BA}" type="presOf" srcId="{B6548E74-E42A-4742-9F9B-BB43A54659F8}" destId="{BAAF6954-F952-44BF-A7DB-5F77262D67C8}" srcOrd="0" destOrd="0" presId="urn:microsoft.com/office/officeart/2005/8/layout/process1"/>
    <dgm:cxn modelId="{CEB6F1C8-A3EC-49F1-AA2E-38EAF579DC4D}" type="presOf" srcId="{B6548E74-E42A-4742-9F9B-BB43A54659F8}" destId="{37E1A207-68C1-4227-8F8A-E9DAB7A655B5}" srcOrd="1" destOrd="0" presId="urn:microsoft.com/office/officeart/2005/8/layout/process1"/>
    <dgm:cxn modelId="{967877D6-901A-4EC8-8062-50D6E93124FF}" srcId="{3A086F11-0B16-4C7F-A46D-4F2154F336F5}" destId="{26E32E9E-0802-4415-8A28-6C3EC6D40545}" srcOrd="2" destOrd="0" parTransId="{1AAFAF9D-B34C-4D8F-95EB-E861518B5A19}" sibTransId="{D09AB1E9-5C96-4766-8F07-96AFB2845D20}"/>
    <dgm:cxn modelId="{EE9086F6-A39D-4A51-B305-29802B8E0B70}" srcId="{3A086F11-0B16-4C7F-A46D-4F2154F336F5}" destId="{AF8D338D-07F5-4B26-A4FE-2FB936AAE1BB}" srcOrd="3" destOrd="0" parTransId="{8541CE8B-842E-43D9-9149-0760C065BD0C}" sibTransId="{7274765B-1546-48B9-91EC-27602F4EC3B2}"/>
    <dgm:cxn modelId="{91465BBF-61F6-451D-9196-3E5E7FCA081D}" type="presParOf" srcId="{A521877F-5FCE-4D29-9EDF-077ECEEADDE6}" destId="{FFEAD914-7C24-43A8-820D-32E45D50AC4A}" srcOrd="0" destOrd="0" presId="urn:microsoft.com/office/officeart/2005/8/layout/process1"/>
    <dgm:cxn modelId="{5D09DA95-A0EF-4182-BDFF-4CF25015782B}" type="presParOf" srcId="{A521877F-5FCE-4D29-9EDF-077ECEEADDE6}" destId="{9F64A00D-0FDF-46FD-8584-DEBDD6FB146B}" srcOrd="1" destOrd="0" presId="urn:microsoft.com/office/officeart/2005/8/layout/process1"/>
    <dgm:cxn modelId="{B6128137-06A0-4045-AD04-C38F38256CB3}" type="presParOf" srcId="{9F64A00D-0FDF-46FD-8584-DEBDD6FB146B}" destId="{3E961809-2717-4F54-9BE7-3420DB49D1BC}" srcOrd="0" destOrd="0" presId="urn:microsoft.com/office/officeart/2005/8/layout/process1"/>
    <dgm:cxn modelId="{E567E258-F26F-4C4D-A2A4-01DA3BDC7CEC}" type="presParOf" srcId="{A521877F-5FCE-4D29-9EDF-077ECEEADDE6}" destId="{FD36A04B-74B4-4FB5-B7A2-92C3032618CE}" srcOrd="2" destOrd="0" presId="urn:microsoft.com/office/officeart/2005/8/layout/process1"/>
    <dgm:cxn modelId="{9C14AB0D-A21C-4233-BB2B-0267BD533B17}" type="presParOf" srcId="{A521877F-5FCE-4D29-9EDF-077ECEEADDE6}" destId="{BAAF6954-F952-44BF-A7DB-5F77262D67C8}" srcOrd="3" destOrd="0" presId="urn:microsoft.com/office/officeart/2005/8/layout/process1"/>
    <dgm:cxn modelId="{5CF78D6C-867C-47DD-9DB2-0D79A759AF9C}" type="presParOf" srcId="{BAAF6954-F952-44BF-A7DB-5F77262D67C8}" destId="{37E1A207-68C1-4227-8F8A-E9DAB7A655B5}" srcOrd="0" destOrd="0" presId="urn:microsoft.com/office/officeart/2005/8/layout/process1"/>
    <dgm:cxn modelId="{278D7CD4-F43A-42CE-A0D4-DCE0B757A657}" type="presParOf" srcId="{A521877F-5FCE-4D29-9EDF-077ECEEADDE6}" destId="{410B75F4-05B1-4183-88B9-989391FC7A64}" srcOrd="4" destOrd="0" presId="urn:microsoft.com/office/officeart/2005/8/layout/process1"/>
    <dgm:cxn modelId="{DA562B8C-5807-42EC-A104-3036D36D846F}" type="presParOf" srcId="{A521877F-5FCE-4D29-9EDF-077ECEEADDE6}" destId="{48F578E5-4605-4CB4-BB05-088EB8890A96}" srcOrd="5" destOrd="0" presId="urn:microsoft.com/office/officeart/2005/8/layout/process1"/>
    <dgm:cxn modelId="{0422FCED-00A5-44E8-ACB5-684157A01289}" type="presParOf" srcId="{48F578E5-4605-4CB4-BB05-088EB8890A96}" destId="{22507B4C-95B1-47CF-8F7C-D13D9C9ED098}" srcOrd="0" destOrd="0" presId="urn:microsoft.com/office/officeart/2005/8/layout/process1"/>
    <dgm:cxn modelId="{B9DF71B0-A7B0-4723-8130-B585345DCF64}" type="presParOf" srcId="{A521877F-5FCE-4D29-9EDF-077ECEEADDE6}" destId="{55E7F003-F747-43F5-8C9E-7C426E2763A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2EA16B-DCBE-4636-BC9B-2C04F37188B7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1B985886-5005-4C24-8F99-E441882C4735}">
      <dgm:prSet phldrT="[Text]"/>
      <dgm:spPr/>
      <dgm:t>
        <a:bodyPr/>
        <a:lstStyle/>
        <a:p>
          <a:pPr>
            <a:buNone/>
          </a:pPr>
          <a:r>
            <a:rPr lang="en-US" b="1" dirty="0"/>
            <a:t>Measure Student Success</a:t>
          </a:r>
          <a:endParaRPr lang="en-US" dirty="0"/>
        </a:p>
      </dgm:t>
    </dgm:pt>
    <dgm:pt modelId="{8E6D1398-8DEE-4A04-8926-AE5B3EA03D32}" type="parTrans" cxnId="{E033BF84-48E9-4CB7-A5CD-7077778A403A}">
      <dgm:prSet/>
      <dgm:spPr/>
      <dgm:t>
        <a:bodyPr/>
        <a:lstStyle/>
        <a:p>
          <a:endParaRPr lang="en-US"/>
        </a:p>
      </dgm:t>
    </dgm:pt>
    <dgm:pt modelId="{1BD96C6B-6BA8-4D2B-9D4B-6195C7239A7B}" type="sibTrans" cxnId="{E033BF84-48E9-4CB7-A5CD-7077778A403A}">
      <dgm:prSet/>
      <dgm:spPr/>
      <dgm:t>
        <a:bodyPr/>
        <a:lstStyle/>
        <a:p>
          <a:endParaRPr lang="en-US"/>
        </a:p>
      </dgm:t>
    </dgm:pt>
    <dgm:pt modelId="{8554F0EC-7523-48D5-B709-228E3A3B4AD3}">
      <dgm:prSet/>
      <dgm:spPr/>
      <dgm:t>
        <a:bodyPr/>
        <a:lstStyle/>
        <a:p>
          <a:pPr>
            <a:buNone/>
          </a:pPr>
          <a:r>
            <a:rPr lang="en-US" b="1" dirty="0"/>
            <a:t>Identify At-Risk Populations</a:t>
          </a:r>
          <a:endParaRPr lang="en-US" dirty="0"/>
        </a:p>
      </dgm:t>
    </dgm:pt>
    <dgm:pt modelId="{2D9EC8D1-6E57-476C-B1BA-A24449C8F956}" type="parTrans" cxnId="{1F3726DD-DE4A-4F30-9EEF-3C6FFB0C34A1}">
      <dgm:prSet/>
      <dgm:spPr/>
      <dgm:t>
        <a:bodyPr/>
        <a:lstStyle/>
        <a:p>
          <a:endParaRPr lang="en-US"/>
        </a:p>
      </dgm:t>
    </dgm:pt>
    <dgm:pt modelId="{DF8C8477-665E-47A9-8490-19301912245C}" type="sibTrans" cxnId="{1F3726DD-DE4A-4F30-9EEF-3C6FFB0C34A1}">
      <dgm:prSet/>
      <dgm:spPr/>
      <dgm:t>
        <a:bodyPr/>
        <a:lstStyle/>
        <a:p>
          <a:endParaRPr lang="en-US"/>
        </a:p>
      </dgm:t>
    </dgm:pt>
    <dgm:pt modelId="{5D515B97-1FA3-49EA-8C5F-104989D83549}">
      <dgm:prSet/>
      <dgm:spPr/>
      <dgm:t>
        <a:bodyPr/>
        <a:lstStyle/>
        <a:p>
          <a:pPr>
            <a:buNone/>
          </a:pPr>
          <a:r>
            <a:rPr lang="en-US" b="1" dirty="0"/>
            <a:t>Support Strategic Planning</a:t>
          </a:r>
          <a:endParaRPr lang="en-US" dirty="0"/>
        </a:p>
      </dgm:t>
    </dgm:pt>
    <dgm:pt modelId="{12CCBBF1-D730-4ACA-97F0-30078015251E}" type="parTrans" cxnId="{27EE8A24-DF11-411E-8062-0117E587BAD8}">
      <dgm:prSet/>
      <dgm:spPr/>
      <dgm:t>
        <a:bodyPr/>
        <a:lstStyle/>
        <a:p>
          <a:endParaRPr lang="en-US"/>
        </a:p>
      </dgm:t>
    </dgm:pt>
    <dgm:pt modelId="{BC2D4D93-3953-4640-8D24-4C1CE60D67FC}" type="sibTrans" cxnId="{27EE8A24-DF11-411E-8062-0117E587BAD8}">
      <dgm:prSet/>
      <dgm:spPr/>
      <dgm:t>
        <a:bodyPr/>
        <a:lstStyle/>
        <a:p>
          <a:endParaRPr lang="en-US"/>
        </a:p>
      </dgm:t>
    </dgm:pt>
    <dgm:pt modelId="{4EFA7E7A-7AC7-425E-BDE5-632C016E8E5A}">
      <dgm:prSet/>
      <dgm:spPr/>
      <dgm:t>
        <a:bodyPr/>
        <a:lstStyle/>
        <a:p>
          <a:pPr>
            <a:buNone/>
          </a:pPr>
          <a:r>
            <a:rPr lang="en-US" b="1" dirty="0"/>
            <a:t>Monitor Institutional Performance</a:t>
          </a:r>
          <a:endParaRPr lang="en-US" dirty="0"/>
        </a:p>
      </dgm:t>
    </dgm:pt>
    <dgm:pt modelId="{A44C4D80-6818-45CF-B277-D92D3E88F392}" type="parTrans" cxnId="{D241BDDD-A84F-4634-AB91-5AA380294F2F}">
      <dgm:prSet/>
      <dgm:spPr/>
      <dgm:t>
        <a:bodyPr/>
        <a:lstStyle/>
        <a:p>
          <a:endParaRPr lang="en-US"/>
        </a:p>
      </dgm:t>
    </dgm:pt>
    <dgm:pt modelId="{3A100968-F3D1-473F-BC8E-C2278F0B0BD8}" type="sibTrans" cxnId="{D241BDDD-A84F-4634-AB91-5AA380294F2F}">
      <dgm:prSet/>
      <dgm:spPr/>
      <dgm:t>
        <a:bodyPr/>
        <a:lstStyle/>
        <a:p>
          <a:endParaRPr lang="en-US"/>
        </a:p>
      </dgm:t>
    </dgm:pt>
    <dgm:pt modelId="{F41DEA2E-5CE6-4154-9654-5C1DD097A6E7}">
      <dgm:prSet/>
      <dgm:spPr/>
      <dgm:t>
        <a:bodyPr/>
        <a:lstStyle/>
        <a:p>
          <a:pPr>
            <a:buNone/>
          </a:pPr>
          <a:r>
            <a:rPr lang="en-US" b="1" dirty="0"/>
            <a:t>Fulfill Accreditation &amp; Reporting Requirements</a:t>
          </a:r>
          <a:endParaRPr lang="en-US" dirty="0"/>
        </a:p>
      </dgm:t>
    </dgm:pt>
    <dgm:pt modelId="{40EFC2DA-1E80-4530-9893-6966E358B259}" type="parTrans" cxnId="{5927B092-737E-444C-BC3E-F3B69D131C4D}">
      <dgm:prSet/>
      <dgm:spPr/>
      <dgm:t>
        <a:bodyPr/>
        <a:lstStyle/>
        <a:p>
          <a:endParaRPr lang="en-US"/>
        </a:p>
      </dgm:t>
    </dgm:pt>
    <dgm:pt modelId="{3C59CA1A-A55B-4DDA-BFB9-8ABC46D4EE98}" type="sibTrans" cxnId="{5927B092-737E-444C-BC3E-F3B69D131C4D}">
      <dgm:prSet/>
      <dgm:spPr/>
      <dgm:t>
        <a:bodyPr/>
        <a:lstStyle/>
        <a:p>
          <a:endParaRPr lang="en-US"/>
        </a:p>
      </dgm:t>
    </dgm:pt>
    <dgm:pt modelId="{A36BB2E2-8F5B-4B63-83C5-2C1DDF248124}">
      <dgm:prSet/>
      <dgm:spPr/>
      <dgm:t>
        <a:bodyPr/>
        <a:lstStyle/>
        <a:p>
          <a:pPr>
            <a:buNone/>
          </a:pPr>
          <a:r>
            <a:rPr lang="en-US" b="1" dirty="0"/>
            <a:t>Guide Retention and Intervention Strategies</a:t>
          </a:r>
          <a:endParaRPr lang="en-US" dirty="0"/>
        </a:p>
      </dgm:t>
    </dgm:pt>
    <dgm:pt modelId="{51731D6E-7336-45D7-83DF-FD4EE19D4879}" type="parTrans" cxnId="{62DE3B09-0921-4C64-BF23-57657E1260A7}">
      <dgm:prSet/>
      <dgm:spPr/>
      <dgm:t>
        <a:bodyPr/>
        <a:lstStyle/>
        <a:p>
          <a:endParaRPr lang="en-US"/>
        </a:p>
      </dgm:t>
    </dgm:pt>
    <dgm:pt modelId="{CA35420D-C618-4811-A74C-7AD86283DE9C}" type="sibTrans" cxnId="{62DE3B09-0921-4C64-BF23-57657E1260A7}">
      <dgm:prSet/>
      <dgm:spPr/>
      <dgm:t>
        <a:bodyPr/>
        <a:lstStyle/>
        <a:p>
          <a:endParaRPr lang="en-US"/>
        </a:p>
      </dgm:t>
    </dgm:pt>
    <dgm:pt modelId="{D2A0B64E-C225-4748-94DF-B50289020156}">
      <dgm:prSet/>
      <dgm:spPr/>
      <dgm:t>
        <a:bodyPr/>
        <a:lstStyle/>
        <a:p>
          <a:pPr>
            <a:buNone/>
          </a:pPr>
          <a:r>
            <a:rPr lang="en-US" b="1" dirty="0"/>
            <a:t>Benchmark Against Peers</a:t>
          </a:r>
          <a:endParaRPr lang="en-US" dirty="0"/>
        </a:p>
      </dgm:t>
    </dgm:pt>
    <dgm:pt modelId="{E6BC3CA6-C1C8-4ACC-8D15-D854491F6004}" type="parTrans" cxnId="{1DED8ACE-6244-4C75-B59B-491FBF8C1A91}">
      <dgm:prSet/>
      <dgm:spPr/>
      <dgm:t>
        <a:bodyPr/>
        <a:lstStyle/>
        <a:p>
          <a:endParaRPr lang="en-US"/>
        </a:p>
      </dgm:t>
    </dgm:pt>
    <dgm:pt modelId="{6C6A3000-282E-44B4-98E2-46B391927830}" type="sibTrans" cxnId="{1DED8ACE-6244-4C75-B59B-491FBF8C1A91}">
      <dgm:prSet/>
      <dgm:spPr/>
      <dgm:t>
        <a:bodyPr/>
        <a:lstStyle/>
        <a:p>
          <a:endParaRPr lang="en-US"/>
        </a:p>
      </dgm:t>
    </dgm:pt>
    <dgm:pt modelId="{DCDD5386-2EC8-4817-AAB1-9F419E065442}">
      <dgm:prSet/>
      <dgm:spPr/>
      <dgm:t>
        <a:bodyPr/>
        <a:lstStyle/>
        <a:p>
          <a:r>
            <a:rPr lang="en-US" b="1" dirty="0"/>
            <a:t>Demonstrate Value and Outcomes</a:t>
          </a:r>
          <a:endParaRPr lang="en-US" dirty="0"/>
        </a:p>
      </dgm:t>
    </dgm:pt>
    <dgm:pt modelId="{2A2EDE1F-F133-4857-84A5-DD09D46BB30E}" type="parTrans" cxnId="{05266FDC-7DB4-4668-93F3-8A2B5899CDBA}">
      <dgm:prSet/>
      <dgm:spPr/>
      <dgm:t>
        <a:bodyPr/>
        <a:lstStyle/>
        <a:p>
          <a:endParaRPr lang="en-US"/>
        </a:p>
      </dgm:t>
    </dgm:pt>
    <dgm:pt modelId="{C507D498-FC69-4814-B89C-3DD6DC13B42A}" type="sibTrans" cxnId="{05266FDC-7DB4-4668-93F3-8A2B5899CDBA}">
      <dgm:prSet/>
      <dgm:spPr/>
      <dgm:t>
        <a:bodyPr/>
        <a:lstStyle/>
        <a:p>
          <a:endParaRPr lang="en-US"/>
        </a:p>
      </dgm:t>
    </dgm:pt>
    <dgm:pt modelId="{E81D8EE0-29C7-4292-9083-869FA8017702}">
      <dgm:prSet/>
      <dgm:spPr/>
      <dgm:t>
        <a:bodyPr/>
        <a:lstStyle/>
        <a:p>
          <a:pPr>
            <a:buNone/>
          </a:pPr>
          <a:r>
            <a:rPr lang="en-US" dirty="0"/>
            <a:t>Helps pinpoint where students are struggling and which groups may need targeted support.</a:t>
          </a:r>
        </a:p>
      </dgm:t>
    </dgm:pt>
    <dgm:pt modelId="{D1F8906C-3747-4803-90D9-E604A8D98BC6}" type="parTrans" cxnId="{B8551D5A-3797-49C0-AD51-3DAFCC35A255}">
      <dgm:prSet/>
      <dgm:spPr/>
      <dgm:t>
        <a:bodyPr/>
        <a:lstStyle/>
        <a:p>
          <a:endParaRPr lang="en-US"/>
        </a:p>
      </dgm:t>
    </dgm:pt>
    <dgm:pt modelId="{970B35E5-7F4A-4D9D-9EC6-E561B324F849}" type="sibTrans" cxnId="{B8551D5A-3797-49C0-AD51-3DAFCC35A255}">
      <dgm:prSet/>
      <dgm:spPr/>
      <dgm:t>
        <a:bodyPr/>
        <a:lstStyle/>
        <a:p>
          <a:endParaRPr lang="en-US"/>
        </a:p>
      </dgm:t>
    </dgm:pt>
    <dgm:pt modelId="{E73F193E-5A67-4D47-88E5-47D2FDE4DD5D}">
      <dgm:prSet/>
      <dgm:spPr/>
      <dgm:t>
        <a:bodyPr/>
        <a:lstStyle/>
        <a:p>
          <a:pPr>
            <a:buNone/>
          </a:pPr>
          <a:r>
            <a:rPr lang="en-US"/>
            <a:t>Informs resource allocation, program development, and student service improvements.</a:t>
          </a:r>
          <a:endParaRPr lang="en-US" dirty="0"/>
        </a:p>
      </dgm:t>
    </dgm:pt>
    <dgm:pt modelId="{5D2FE4DC-A5BC-4B4D-93DD-307EB9EB7FBC}" type="parTrans" cxnId="{24D45116-A4A1-40B3-AA24-323BBDC38147}">
      <dgm:prSet/>
      <dgm:spPr/>
      <dgm:t>
        <a:bodyPr/>
        <a:lstStyle/>
        <a:p>
          <a:endParaRPr lang="en-US"/>
        </a:p>
      </dgm:t>
    </dgm:pt>
    <dgm:pt modelId="{0350BA84-1BFC-4D5F-8FF3-DBD519726F76}" type="sibTrans" cxnId="{24D45116-A4A1-40B3-AA24-323BBDC38147}">
      <dgm:prSet/>
      <dgm:spPr/>
      <dgm:t>
        <a:bodyPr/>
        <a:lstStyle/>
        <a:p>
          <a:endParaRPr lang="en-US"/>
        </a:p>
      </dgm:t>
    </dgm:pt>
    <dgm:pt modelId="{995D0009-074F-47F6-9A2B-69DE565B98B1}">
      <dgm:prSet/>
      <dgm:spPr/>
      <dgm:t>
        <a:bodyPr/>
        <a:lstStyle/>
        <a:p>
          <a:pPr>
            <a:buNone/>
          </a:pPr>
          <a:r>
            <a:rPr lang="en-US" dirty="0"/>
            <a:t>Acts as a key performance indicator for institutional effectiveness and quality.</a:t>
          </a:r>
        </a:p>
      </dgm:t>
    </dgm:pt>
    <dgm:pt modelId="{35F7405F-4414-4E8E-ABA9-6EBC81FAE45A}" type="parTrans" cxnId="{7AD645F2-F9E3-4B3C-B89D-1997D5E94CE4}">
      <dgm:prSet/>
      <dgm:spPr/>
      <dgm:t>
        <a:bodyPr/>
        <a:lstStyle/>
        <a:p>
          <a:endParaRPr lang="en-US"/>
        </a:p>
      </dgm:t>
    </dgm:pt>
    <dgm:pt modelId="{D331C594-7614-43D4-942A-AFF6C9DEC20B}" type="sibTrans" cxnId="{7AD645F2-F9E3-4B3C-B89D-1997D5E94CE4}">
      <dgm:prSet/>
      <dgm:spPr/>
      <dgm:t>
        <a:bodyPr/>
        <a:lstStyle/>
        <a:p>
          <a:endParaRPr lang="en-US"/>
        </a:p>
      </dgm:t>
    </dgm:pt>
    <dgm:pt modelId="{892BF734-ABE9-4B11-BF5A-4E148816B768}">
      <dgm:prSet/>
      <dgm:spPr/>
      <dgm:t>
        <a:bodyPr/>
        <a:lstStyle/>
        <a:p>
          <a:pPr>
            <a:buNone/>
          </a:pPr>
          <a:r>
            <a:rPr lang="en-US" dirty="0"/>
            <a:t>Required by accrediting bodies (e.g., SACSCOC) and agencies like IPEDS and the U.S. Department of Education.</a:t>
          </a:r>
        </a:p>
      </dgm:t>
    </dgm:pt>
    <dgm:pt modelId="{124866F9-E7B1-43D7-8598-A187A0801CF1}" type="parTrans" cxnId="{A4E849D7-CB2A-4839-80FB-CD0FD9A4C823}">
      <dgm:prSet/>
      <dgm:spPr/>
      <dgm:t>
        <a:bodyPr/>
        <a:lstStyle/>
        <a:p>
          <a:endParaRPr lang="en-US"/>
        </a:p>
      </dgm:t>
    </dgm:pt>
    <dgm:pt modelId="{0552B61D-D6B9-4595-BBF5-7054C9093A64}" type="sibTrans" cxnId="{A4E849D7-CB2A-4839-80FB-CD0FD9A4C823}">
      <dgm:prSet/>
      <dgm:spPr/>
      <dgm:t>
        <a:bodyPr/>
        <a:lstStyle/>
        <a:p>
          <a:endParaRPr lang="en-US"/>
        </a:p>
      </dgm:t>
    </dgm:pt>
    <dgm:pt modelId="{32553448-F358-4CE2-8E7B-A9B7BD868125}">
      <dgm:prSet/>
      <dgm:spPr/>
      <dgm:t>
        <a:bodyPr/>
        <a:lstStyle/>
        <a:p>
          <a:pPr>
            <a:buNone/>
          </a:pPr>
          <a:r>
            <a:rPr lang="en-US" dirty="0"/>
            <a:t>Helps evaluate the impact of initiatives like advising, first-year programs, and academic support services.</a:t>
          </a:r>
        </a:p>
      </dgm:t>
    </dgm:pt>
    <dgm:pt modelId="{F5478AEB-A0DC-4E3A-90EA-7A14CF1C259D}" type="parTrans" cxnId="{54C780BB-8E5D-4C68-A154-CB615615E3F7}">
      <dgm:prSet/>
      <dgm:spPr/>
      <dgm:t>
        <a:bodyPr/>
        <a:lstStyle/>
        <a:p>
          <a:endParaRPr lang="en-US"/>
        </a:p>
      </dgm:t>
    </dgm:pt>
    <dgm:pt modelId="{81AF1E56-DB54-4EAE-96C0-60186C431C3F}" type="sibTrans" cxnId="{54C780BB-8E5D-4C68-A154-CB615615E3F7}">
      <dgm:prSet/>
      <dgm:spPr/>
      <dgm:t>
        <a:bodyPr/>
        <a:lstStyle/>
        <a:p>
          <a:endParaRPr lang="en-US"/>
        </a:p>
      </dgm:t>
    </dgm:pt>
    <dgm:pt modelId="{7904E568-8B81-4375-B9B0-0FDD230CB242}">
      <dgm:prSet/>
      <dgm:spPr/>
      <dgm:t>
        <a:bodyPr/>
        <a:lstStyle/>
        <a:p>
          <a:pPr>
            <a:buNone/>
          </a:pPr>
          <a:r>
            <a:rPr lang="en-US" dirty="0"/>
            <a:t>Enables comparisons to similar institutions and national averages for continuous improvement.</a:t>
          </a:r>
        </a:p>
      </dgm:t>
    </dgm:pt>
    <dgm:pt modelId="{9D38CBE4-E1AB-4337-A991-5FBDB93916CB}" type="parTrans" cxnId="{EBA15625-342F-4264-9763-D92265A88929}">
      <dgm:prSet/>
      <dgm:spPr/>
      <dgm:t>
        <a:bodyPr/>
        <a:lstStyle/>
        <a:p>
          <a:endParaRPr lang="en-US"/>
        </a:p>
      </dgm:t>
    </dgm:pt>
    <dgm:pt modelId="{4D44753A-840D-430D-B703-9F0C1E2BC483}" type="sibTrans" cxnId="{EBA15625-342F-4264-9763-D92265A88929}">
      <dgm:prSet/>
      <dgm:spPr/>
      <dgm:t>
        <a:bodyPr/>
        <a:lstStyle/>
        <a:p>
          <a:endParaRPr lang="en-US"/>
        </a:p>
      </dgm:t>
    </dgm:pt>
    <dgm:pt modelId="{7D0E1F67-B3EA-489E-B843-D0E596CD0C54}">
      <dgm:prSet/>
      <dgm:spPr/>
      <dgm:t>
        <a:bodyPr/>
        <a:lstStyle/>
        <a:p>
          <a:r>
            <a:rPr lang="en-US" dirty="0"/>
            <a:t>Offers transparency to students, families, and the public about educational return on investment.</a:t>
          </a:r>
        </a:p>
      </dgm:t>
    </dgm:pt>
    <dgm:pt modelId="{E004F1F8-A424-4F40-8649-945CE74B649D}" type="parTrans" cxnId="{A24D703C-25BA-4E05-8C67-46E52F059436}">
      <dgm:prSet/>
      <dgm:spPr/>
      <dgm:t>
        <a:bodyPr/>
        <a:lstStyle/>
        <a:p>
          <a:endParaRPr lang="en-US"/>
        </a:p>
      </dgm:t>
    </dgm:pt>
    <dgm:pt modelId="{30B2090B-85C5-4677-8871-106A71682CF2}" type="sibTrans" cxnId="{A24D703C-25BA-4E05-8C67-46E52F059436}">
      <dgm:prSet/>
      <dgm:spPr/>
      <dgm:t>
        <a:bodyPr/>
        <a:lstStyle/>
        <a:p>
          <a:endParaRPr lang="en-US"/>
        </a:p>
      </dgm:t>
    </dgm:pt>
    <dgm:pt modelId="{AC0B1D58-742E-47FF-8CD2-80A561B295A0}">
      <dgm:prSet phldrT="[Text]"/>
      <dgm:spPr/>
      <dgm:t>
        <a:bodyPr/>
        <a:lstStyle/>
        <a:p>
          <a:pPr>
            <a:buNone/>
          </a:pPr>
          <a:r>
            <a:rPr lang="en-US"/>
            <a:t>These </a:t>
          </a:r>
          <a:r>
            <a:rPr lang="en-US" dirty="0"/>
            <a:t>metrics reflect how well we support students in completing their degrees on time.</a:t>
          </a:r>
        </a:p>
      </dgm:t>
    </dgm:pt>
    <dgm:pt modelId="{FE8B9754-4724-4BA3-8890-4D2E185B54D0}" type="parTrans" cxnId="{9F94D150-0FF3-4928-B9F1-CCACFD96F7B6}">
      <dgm:prSet/>
      <dgm:spPr/>
      <dgm:t>
        <a:bodyPr/>
        <a:lstStyle/>
        <a:p>
          <a:endParaRPr lang="en-US"/>
        </a:p>
      </dgm:t>
    </dgm:pt>
    <dgm:pt modelId="{3FCBABB5-3990-4399-8077-2A127C4A3894}" type="sibTrans" cxnId="{9F94D150-0FF3-4928-B9F1-CCACFD96F7B6}">
      <dgm:prSet/>
      <dgm:spPr/>
      <dgm:t>
        <a:bodyPr/>
        <a:lstStyle/>
        <a:p>
          <a:endParaRPr lang="en-US"/>
        </a:p>
      </dgm:t>
    </dgm:pt>
    <dgm:pt modelId="{ECF96086-C0AD-4E07-8D7D-415B1619C9DF}" type="pres">
      <dgm:prSet presAssocID="{112EA16B-DCBE-4636-BC9B-2C04F37188B7}" presName="diagram" presStyleCnt="0">
        <dgm:presLayoutVars>
          <dgm:dir/>
          <dgm:resizeHandles val="exact"/>
        </dgm:presLayoutVars>
      </dgm:prSet>
      <dgm:spPr/>
    </dgm:pt>
    <dgm:pt modelId="{118A635D-6B86-4BAE-A38B-52046BB70701}" type="pres">
      <dgm:prSet presAssocID="{1B985886-5005-4C24-8F99-E441882C4735}" presName="node" presStyleLbl="node1" presStyleIdx="0" presStyleCnt="8">
        <dgm:presLayoutVars>
          <dgm:bulletEnabled val="1"/>
        </dgm:presLayoutVars>
      </dgm:prSet>
      <dgm:spPr/>
    </dgm:pt>
    <dgm:pt modelId="{CAD58C6F-DBFF-4F77-B529-A4C9C3B80A7A}" type="pres">
      <dgm:prSet presAssocID="{1BD96C6B-6BA8-4D2B-9D4B-6195C7239A7B}" presName="sibTrans" presStyleCnt="0"/>
      <dgm:spPr/>
    </dgm:pt>
    <dgm:pt modelId="{7B84F4D2-4D40-4236-B79A-6B46DFCCEDDB}" type="pres">
      <dgm:prSet presAssocID="{8554F0EC-7523-48D5-B709-228E3A3B4AD3}" presName="node" presStyleLbl="node1" presStyleIdx="1" presStyleCnt="8">
        <dgm:presLayoutVars>
          <dgm:bulletEnabled val="1"/>
        </dgm:presLayoutVars>
      </dgm:prSet>
      <dgm:spPr/>
    </dgm:pt>
    <dgm:pt modelId="{E7C6D635-2224-4D44-9F3F-89A13F38D4F2}" type="pres">
      <dgm:prSet presAssocID="{DF8C8477-665E-47A9-8490-19301912245C}" presName="sibTrans" presStyleCnt="0"/>
      <dgm:spPr/>
    </dgm:pt>
    <dgm:pt modelId="{6DCD6AE5-D2E7-42C0-9497-FA57AF06A0B2}" type="pres">
      <dgm:prSet presAssocID="{5D515B97-1FA3-49EA-8C5F-104989D83549}" presName="node" presStyleLbl="node1" presStyleIdx="2" presStyleCnt="8">
        <dgm:presLayoutVars>
          <dgm:bulletEnabled val="1"/>
        </dgm:presLayoutVars>
      </dgm:prSet>
      <dgm:spPr/>
    </dgm:pt>
    <dgm:pt modelId="{AD02D407-F547-4CC0-9271-68C0CA0E9C6E}" type="pres">
      <dgm:prSet presAssocID="{BC2D4D93-3953-4640-8D24-4C1CE60D67FC}" presName="sibTrans" presStyleCnt="0"/>
      <dgm:spPr/>
    </dgm:pt>
    <dgm:pt modelId="{2547F4C1-7067-4E96-BCE2-4A5CE8537F35}" type="pres">
      <dgm:prSet presAssocID="{4EFA7E7A-7AC7-425E-BDE5-632C016E8E5A}" presName="node" presStyleLbl="node1" presStyleIdx="3" presStyleCnt="8">
        <dgm:presLayoutVars>
          <dgm:bulletEnabled val="1"/>
        </dgm:presLayoutVars>
      </dgm:prSet>
      <dgm:spPr/>
    </dgm:pt>
    <dgm:pt modelId="{1C906AE0-3F2B-4014-BC2B-E892DB936BD7}" type="pres">
      <dgm:prSet presAssocID="{3A100968-F3D1-473F-BC8E-C2278F0B0BD8}" presName="sibTrans" presStyleCnt="0"/>
      <dgm:spPr/>
    </dgm:pt>
    <dgm:pt modelId="{1FB2088A-D451-43E4-A56C-5CDF6EE7201D}" type="pres">
      <dgm:prSet presAssocID="{F41DEA2E-5CE6-4154-9654-5C1DD097A6E7}" presName="node" presStyleLbl="node1" presStyleIdx="4" presStyleCnt="8">
        <dgm:presLayoutVars>
          <dgm:bulletEnabled val="1"/>
        </dgm:presLayoutVars>
      </dgm:prSet>
      <dgm:spPr/>
    </dgm:pt>
    <dgm:pt modelId="{F5F4B50B-11E2-4B99-99CC-FB548734717A}" type="pres">
      <dgm:prSet presAssocID="{3C59CA1A-A55B-4DDA-BFB9-8ABC46D4EE98}" presName="sibTrans" presStyleCnt="0"/>
      <dgm:spPr/>
    </dgm:pt>
    <dgm:pt modelId="{DBFAEE12-F2DC-45E4-97B8-ABC489687BDD}" type="pres">
      <dgm:prSet presAssocID="{A36BB2E2-8F5B-4B63-83C5-2C1DDF248124}" presName="node" presStyleLbl="node1" presStyleIdx="5" presStyleCnt="8">
        <dgm:presLayoutVars>
          <dgm:bulletEnabled val="1"/>
        </dgm:presLayoutVars>
      </dgm:prSet>
      <dgm:spPr/>
    </dgm:pt>
    <dgm:pt modelId="{C8A5119B-3043-49D0-A0C7-5B3B5D5C568F}" type="pres">
      <dgm:prSet presAssocID="{CA35420D-C618-4811-A74C-7AD86283DE9C}" presName="sibTrans" presStyleCnt="0"/>
      <dgm:spPr/>
    </dgm:pt>
    <dgm:pt modelId="{0C79897A-A988-4A9D-A02E-AD825FFD1D8F}" type="pres">
      <dgm:prSet presAssocID="{D2A0B64E-C225-4748-94DF-B50289020156}" presName="node" presStyleLbl="node1" presStyleIdx="6" presStyleCnt="8">
        <dgm:presLayoutVars>
          <dgm:bulletEnabled val="1"/>
        </dgm:presLayoutVars>
      </dgm:prSet>
      <dgm:spPr/>
    </dgm:pt>
    <dgm:pt modelId="{ED178A10-0CAB-45F7-8CF6-A8BF15537E7D}" type="pres">
      <dgm:prSet presAssocID="{6C6A3000-282E-44B4-98E2-46B391927830}" presName="sibTrans" presStyleCnt="0"/>
      <dgm:spPr/>
    </dgm:pt>
    <dgm:pt modelId="{385259DE-DFDB-45F9-9B9E-B74C6A298B0B}" type="pres">
      <dgm:prSet presAssocID="{DCDD5386-2EC8-4817-AAB1-9F419E065442}" presName="node" presStyleLbl="node1" presStyleIdx="7" presStyleCnt="8">
        <dgm:presLayoutVars>
          <dgm:bulletEnabled val="1"/>
        </dgm:presLayoutVars>
      </dgm:prSet>
      <dgm:spPr/>
    </dgm:pt>
  </dgm:ptLst>
  <dgm:cxnLst>
    <dgm:cxn modelId="{70D5AB01-3353-4080-AA94-4613074A89E7}" type="presOf" srcId="{112EA16B-DCBE-4636-BC9B-2C04F37188B7}" destId="{ECF96086-C0AD-4E07-8D7D-415B1619C9DF}" srcOrd="0" destOrd="0" presId="urn:microsoft.com/office/officeart/2005/8/layout/default"/>
    <dgm:cxn modelId="{62DE3B09-0921-4C64-BF23-57657E1260A7}" srcId="{112EA16B-DCBE-4636-BC9B-2C04F37188B7}" destId="{A36BB2E2-8F5B-4B63-83C5-2C1DDF248124}" srcOrd="5" destOrd="0" parTransId="{51731D6E-7336-45D7-83DF-FD4EE19D4879}" sibTransId="{CA35420D-C618-4811-A74C-7AD86283DE9C}"/>
    <dgm:cxn modelId="{1C597D0A-E8B3-4A7C-92E0-CDE3B9253C2C}" type="presOf" srcId="{5D515B97-1FA3-49EA-8C5F-104989D83549}" destId="{6DCD6AE5-D2E7-42C0-9497-FA57AF06A0B2}" srcOrd="0" destOrd="0" presId="urn:microsoft.com/office/officeart/2005/8/layout/default"/>
    <dgm:cxn modelId="{24D45116-A4A1-40B3-AA24-323BBDC38147}" srcId="{5D515B97-1FA3-49EA-8C5F-104989D83549}" destId="{E73F193E-5A67-4D47-88E5-47D2FDE4DD5D}" srcOrd="0" destOrd="0" parTransId="{5D2FE4DC-A5BC-4B4D-93DD-307EB9EB7FBC}" sibTransId="{0350BA84-1BFC-4D5F-8FF3-DBD519726F76}"/>
    <dgm:cxn modelId="{83D06018-8B6F-404E-AECB-9BDB43263551}" type="presOf" srcId="{4EFA7E7A-7AC7-425E-BDE5-632C016E8E5A}" destId="{2547F4C1-7067-4E96-BCE2-4A5CE8537F35}" srcOrd="0" destOrd="0" presId="urn:microsoft.com/office/officeart/2005/8/layout/default"/>
    <dgm:cxn modelId="{31F16F1A-B9C7-4FD2-9333-96851842DE72}" type="presOf" srcId="{AC0B1D58-742E-47FF-8CD2-80A561B295A0}" destId="{118A635D-6B86-4BAE-A38B-52046BB70701}" srcOrd="0" destOrd="1" presId="urn:microsoft.com/office/officeart/2005/8/layout/default"/>
    <dgm:cxn modelId="{27EE8A24-DF11-411E-8062-0117E587BAD8}" srcId="{112EA16B-DCBE-4636-BC9B-2C04F37188B7}" destId="{5D515B97-1FA3-49EA-8C5F-104989D83549}" srcOrd="2" destOrd="0" parTransId="{12CCBBF1-D730-4ACA-97F0-30078015251E}" sibTransId="{BC2D4D93-3953-4640-8D24-4C1CE60D67FC}"/>
    <dgm:cxn modelId="{EBA15625-342F-4264-9763-D92265A88929}" srcId="{D2A0B64E-C225-4748-94DF-B50289020156}" destId="{7904E568-8B81-4375-B9B0-0FDD230CB242}" srcOrd="0" destOrd="0" parTransId="{9D38CBE4-E1AB-4337-A991-5FBDB93916CB}" sibTransId="{4D44753A-840D-430D-B703-9F0C1E2BC483}"/>
    <dgm:cxn modelId="{E70EF42E-1F3F-4DC1-A0A4-F68C6A1A9819}" type="presOf" srcId="{F41DEA2E-5CE6-4154-9654-5C1DD097A6E7}" destId="{1FB2088A-D451-43E4-A56C-5CDF6EE7201D}" srcOrd="0" destOrd="0" presId="urn:microsoft.com/office/officeart/2005/8/layout/default"/>
    <dgm:cxn modelId="{75FAD332-3AFC-4D81-BCBB-80A0DA9070BD}" type="presOf" srcId="{A36BB2E2-8F5B-4B63-83C5-2C1DDF248124}" destId="{DBFAEE12-F2DC-45E4-97B8-ABC489687BDD}" srcOrd="0" destOrd="0" presId="urn:microsoft.com/office/officeart/2005/8/layout/default"/>
    <dgm:cxn modelId="{A24D703C-25BA-4E05-8C67-46E52F059436}" srcId="{DCDD5386-2EC8-4817-AAB1-9F419E065442}" destId="{7D0E1F67-B3EA-489E-B843-D0E596CD0C54}" srcOrd="0" destOrd="0" parTransId="{E004F1F8-A424-4F40-8649-945CE74B649D}" sibTransId="{30B2090B-85C5-4677-8871-106A71682CF2}"/>
    <dgm:cxn modelId="{E94BD65F-34A6-4C22-BD2A-AE802669C1B5}" type="presOf" srcId="{E73F193E-5A67-4D47-88E5-47D2FDE4DD5D}" destId="{6DCD6AE5-D2E7-42C0-9497-FA57AF06A0B2}" srcOrd="0" destOrd="1" presId="urn:microsoft.com/office/officeart/2005/8/layout/default"/>
    <dgm:cxn modelId="{37BC2143-270F-4184-A01F-6A847479EB48}" type="presOf" srcId="{995D0009-074F-47F6-9A2B-69DE565B98B1}" destId="{2547F4C1-7067-4E96-BCE2-4A5CE8537F35}" srcOrd="0" destOrd="1" presId="urn:microsoft.com/office/officeart/2005/8/layout/default"/>
    <dgm:cxn modelId="{51FE6E65-9F02-4CF4-97BB-05541BB1DCC0}" type="presOf" srcId="{7D0E1F67-B3EA-489E-B843-D0E596CD0C54}" destId="{385259DE-DFDB-45F9-9B9E-B74C6A298B0B}" srcOrd="0" destOrd="1" presId="urn:microsoft.com/office/officeart/2005/8/layout/default"/>
    <dgm:cxn modelId="{FC32264C-E1B3-49DD-BF5E-76BCD22C5BE6}" type="presOf" srcId="{892BF734-ABE9-4B11-BF5A-4E148816B768}" destId="{1FB2088A-D451-43E4-A56C-5CDF6EE7201D}" srcOrd="0" destOrd="1" presId="urn:microsoft.com/office/officeart/2005/8/layout/default"/>
    <dgm:cxn modelId="{9F94D150-0FF3-4928-B9F1-CCACFD96F7B6}" srcId="{1B985886-5005-4C24-8F99-E441882C4735}" destId="{AC0B1D58-742E-47FF-8CD2-80A561B295A0}" srcOrd="0" destOrd="0" parTransId="{FE8B9754-4724-4BA3-8890-4D2E185B54D0}" sibTransId="{3FCBABB5-3990-4399-8077-2A127C4A3894}"/>
    <dgm:cxn modelId="{2699B151-95D0-4FFB-8225-19E6631F8992}" type="presOf" srcId="{32553448-F358-4CE2-8E7B-A9B7BD868125}" destId="{DBFAEE12-F2DC-45E4-97B8-ABC489687BDD}" srcOrd="0" destOrd="1" presId="urn:microsoft.com/office/officeart/2005/8/layout/default"/>
    <dgm:cxn modelId="{C25AB251-70A8-45C9-B5F1-B1787F23C13F}" type="presOf" srcId="{DCDD5386-2EC8-4817-AAB1-9F419E065442}" destId="{385259DE-DFDB-45F9-9B9E-B74C6A298B0B}" srcOrd="0" destOrd="0" presId="urn:microsoft.com/office/officeart/2005/8/layout/default"/>
    <dgm:cxn modelId="{B8551D5A-3797-49C0-AD51-3DAFCC35A255}" srcId="{8554F0EC-7523-48D5-B709-228E3A3B4AD3}" destId="{E81D8EE0-29C7-4292-9083-869FA8017702}" srcOrd="0" destOrd="0" parTransId="{D1F8906C-3747-4803-90D9-E604A8D98BC6}" sibTransId="{970B35E5-7F4A-4D9D-9EC6-E561B324F849}"/>
    <dgm:cxn modelId="{BDC0857C-0085-458F-864F-99804DF7BC39}" type="presOf" srcId="{E81D8EE0-29C7-4292-9083-869FA8017702}" destId="{7B84F4D2-4D40-4236-B79A-6B46DFCCEDDB}" srcOrd="0" destOrd="1" presId="urn:microsoft.com/office/officeart/2005/8/layout/default"/>
    <dgm:cxn modelId="{E033BF84-48E9-4CB7-A5CD-7077778A403A}" srcId="{112EA16B-DCBE-4636-BC9B-2C04F37188B7}" destId="{1B985886-5005-4C24-8F99-E441882C4735}" srcOrd="0" destOrd="0" parTransId="{8E6D1398-8DEE-4A04-8926-AE5B3EA03D32}" sibTransId="{1BD96C6B-6BA8-4D2B-9D4B-6195C7239A7B}"/>
    <dgm:cxn modelId="{AEB1878A-9E39-4FED-9C62-049B729931B4}" type="presOf" srcId="{D2A0B64E-C225-4748-94DF-B50289020156}" destId="{0C79897A-A988-4A9D-A02E-AD825FFD1D8F}" srcOrd="0" destOrd="0" presId="urn:microsoft.com/office/officeart/2005/8/layout/default"/>
    <dgm:cxn modelId="{5927B092-737E-444C-BC3E-F3B69D131C4D}" srcId="{112EA16B-DCBE-4636-BC9B-2C04F37188B7}" destId="{F41DEA2E-5CE6-4154-9654-5C1DD097A6E7}" srcOrd="4" destOrd="0" parTransId="{40EFC2DA-1E80-4530-9893-6966E358B259}" sibTransId="{3C59CA1A-A55B-4DDA-BFB9-8ABC46D4EE98}"/>
    <dgm:cxn modelId="{E6ACA293-487C-4C99-94DF-2C5D6752DE05}" type="presOf" srcId="{8554F0EC-7523-48D5-B709-228E3A3B4AD3}" destId="{7B84F4D2-4D40-4236-B79A-6B46DFCCEDDB}" srcOrd="0" destOrd="0" presId="urn:microsoft.com/office/officeart/2005/8/layout/default"/>
    <dgm:cxn modelId="{54C780BB-8E5D-4C68-A154-CB615615E3F7}" srcId="{A36BB2E2-8F5B-4B63-83C5-2C1DDF248124}" destId="{32553448-F358-4CE2-8E7B-A9B7BD868125}" srcOrd="0" destOrd="0" parTransId="{F5478AEB-A0DC-4E3A-90EA-7A14CF1C259D}" sibTransId="{81AF1E56-DB54-4EAE-96C0-60186C431C3F}"/>
    <dgm:cxn modelId="{1DED8ACE-6244-4C75-B59B-491FBF8C1A91}" srcId="{112EA16B-DCBE-4636-BC9B-2C04F37188B7}" destId="{D2A0B64E-C225-4748-94DF-B50289020156}" srcOrd="6" destOrd="0" parTransId="{E6BC3CA6-C1C8-4ACC-8D15-D854491F6004}" sibTransId="{6C6A3000-282E-44B4-98E2-46B391927830}"/>
    <dgm:cxn modelId="{A4E849D7-CB2A-4839-80FB-CD0FD9A4C823}" srcId="{F41DEA2E-5CE6-4154-9654-5C1DD097A6E7}" destId="{892BF734-ABE9-4B11-BF5A-4E148816B768}" srcOrd="0" destOrd="0" parTransId="{124866F9-E7B1-43D7-8598-A187A0801CF1}" sibTransId="{0552B61D-D6B9-4595-BBF5-7054C9093A64}"/>
    <dgm:cxn modelId="{05266FDC-7DB4-4668-93F3-8A2B5899CDBA}" srcId="{112EA16B-DCBE-4636-BC9B-2C04F37188B7}" destId="{DCDD5386-2EC8-4817-AAB1-9F419E065442}" srcOrd="7" destOrd="0" parTransId="{2A2EDE1F-F133-4857-84A5-DD09D46BB30E}" sibTransId="{C507D498-FC69-4814-B89C-3DD6DC13B42A}"/>
    <dgm:cxn modelId="{1F3726DD-DE4A-4F30-9EEF-3C6FFB0C34A1}" srcId="{112EA16B-DCBE-4636-BC9B-2C04F37188B7}" destId="{8554F0EC-7523-48D5-B709-228E3A3B4AD3}" srcOrd="1" destOrd="0" parTransId="{2D9EC8D1-6E57-476C-B1BA-A24449C8F956}" sibTransId="{DF8C8477-665E-47A9-8490-19301912245C}"/>
    <dgm:cxn modelId="{D241BDDD-A84F-4634-AB91-5AA380294F2F}" srcId="{112EA16B-DCBE-4636-BC9B-2C04F37188B7}" destId="{4EFA7E7A-7AC7-425E-BDE5-632C016E8E5A}" srcOrd="3" destOrd="0" parTransId="{A44C4D80-6818-45CF-B277-D92D3E88F392}" sibTransId="{3A100968-F3D1-473F-BC8E-C2278F0B0BD8}"/>
    <dgm:cxn modelId="{35D248E9-F09A-47A9-8664-F744E6AE3938}" type="presOf" srcId="{1B985886-5005-4C24-8F99-E441882C4735}" destId="{118A635D-6B86-4BAE-A38B-52046BB70701}" srcOrd="0" destOrd="0" presId="urn:microsoft.com/office/officeart/2005/8/layout/default"/>
    <dgm:cxn modelId="{7AD645F2-F9E3-4B3C-B89D-1997D5E94CE4}" srcId="{4EFA7E7A-7AC7-425E-BDE5-632C016E8E5A}" destId="{995D0009-074F-47F6-9A2B-69DE565B98B1}" srcOrd="0" destOrd="0" parTransId="{35F7405F-4414-4E8E-ABA9-6EBC81FAE45A}" sibTransId="{D331C594-7614-43D4-942A-AFF6C9DEC20B}"/>
    <dgm:cxn modelId="{240FFEF5-2362-46C1-84F2-37DDBA759295}" type="presOf" srcId="{7904E568-8B81-4375-B9B0-0FDD230CB242}" destId="{0C79897A-A988-4A9D-A02E-AD825FFD1D8F}" srcOrd="0" destOrd="1" presId="urn:microsoft.com/office/officeart/2005/8/layout/default"/>
    <dgm:cxn modelId="{E579EE6B-AF0C-42A2-BC5D-17ACA99ACD5E}" type="presParOf" srcId="{ECF96086-C0AD-4E07-8D7D-415B1619C9DF}" destId="{118A635D-6B86-4BAE-A38B-52046BB70701}" srcOrd="0" destOrd="0" presId="urn:microsoft.com/office/officeart/2005/8/layout/default"/>
    <dgm:cxn modelId="{FBDB94D2-8A3B-4389-92B5-0F758B410683}" type="presParOf" srcId="{ECF96086-C0AD-4E07-8D7D-415B1619C9DF}" destId="{CAD58C6F-DBFF-4F77-B529-A4C9C3B80A7A}" srcOrd="1" destOrd="0" presId="urn:microsoft.com/office/officeart/2005/8/layout/default"/>
    <dgm:cxn modelId="{D46AD2B7-0E04-46B2-BAD1-9BF2AE099164}" type="presParOf" srcId="{ECF96086-C0AD-4E07-8D7D-415B1619C9DF}" destId="{7B84F4D2-4D40-4236-B79A-6B46DFCCEDDB}" srcOrd="2" destOrd="0" presId="urn:microsoft.com/office/officeart/2005/8/layout/default"/>
    <dgm:cxn modelId="{44C20152-2315-4830-B877-3509B31EBEAC}" type="presParOf" srcId="{ECF96086-C0AD-4E07-8D7D-415B1619C9DF}" destId="{E7C6D635-2224-4D44-9F3F-89A13F38D4F2}" srcOrd="3" destOrd="0" presId="urn:microsoft.com/office/officeart/2005/8/layout/default"/>
    <dgm:cxn modelId="{F1C4F227-2FD4-416D-A0A4-7426788E153A}" type="presParOf" srcId="{ECF96086-C0AD-4E07-8D7D-415B1619C9DF}" destId="{6DCD6AE5-D2E7-42C0-9497-FA57AF06A0B2}" srcOrd="4" destOrd="0" presId="urn:microsoft.com/office/officeart/2005/8/layout/default"/>
    <dgm:cxn modelId="{014B5287-100E-4B00-A65D-EEF587AE6F5E}" type="presParOf" srcId="{ECF96086-C0AD-4E07-8D7D-415B1619C9DF}" destId="{AD02D407-F547-4CC0-9271-68C0CA0E9C6E}" srcOrd="5" destOrd="0" presId="urn:microsoft.com/office/officeart/2005/8/layout/default"/>
    <dgm:cxn modelId="{40049FB5-DCDD-4C00-9E0C-9CBB0AFEAAD2}" type="presParOf" srcId="{ECF96086-C0AD-4E07-8D7D-415B1619C9DF}" destId="{2547F4C1-7067-4E96-BCE2-4A5CE8537F35}" srcOrd="6" destOrd="0" presId="urn:microsoft.com/office/officeart/2005/8/layout/default"/>
    <dgm:cxn modelId="{324541C2-ADB5-45F6-A020-6BEE841D215B}" type="presParOf" srcId="{ECF96086-C0AD-4E07-8D7D-415B1619C9DF}" destId="{1C906AE0-3F2B-4014-BC2B-E892DB936BD7}" srcOrd="7" destOrd="0" presId="urn:microsoft.com/office/officeart/2005/8/layout/default"/>
    <dgm:cxn modelId="{59046083-F8D9-4D56-A430-0CD275D9EFDC}" type="presParOf" srcId="{ECF96086-C0AD-4E07-8D7D-415B1619C9DF}" destId="{1FB2088A-D451-43E4-A56C-5CDF6EE7201D}" srcOrd="8" destOrd="0" presId="urn:microsoft.com/office/officeart/2005/8/layout/default"/>
    <dgm:cxn modelId="{3228C46A-DB20-45DA-B3CD-F02C1964ED39}" type="presParOf" srcId="{ECF96086-C0AD-4E07-8D7D-415B1619C9DF}" destId="{F5F4B50B-11E2-4B99-99CC-FB548734717A}" srcOrd="9" destOrd="0" presId="urn:microsoft.com/office/officeart/2005/8/layout/default"/>
    <dgm:cxn modelId="{940F6BD8-36C2-4AB0-8BDA-1AB05F8F9ED2}" type="presParOf" srcId="{ECF96086-C0AD-4E07-8D7D-415B1619C9DF}" destId="{DBFAEE12-F2DC-45E4-97B8-ABC489687BDD}" srcOrd="10" destOrd="0" presId="urn:microsoft.com/office/officeart/2005/8/layout/default"/>
    <dgm:cxn modelId="{B9CC625D-4287-4AD7-A324-B94B6A72A5F0}" type="presParOf" srcId="{ECF96086-C0AD-4E07-8D7D-415B1619C9DF}" destId="{C8A5119B-3043-49D0-A0C7-5B3B5D5C568F}" srcOrd="11" destOrd="0" presId="urn:microsoft.com/office/officeart/2005/8/layout/default"/>
    <dgm:cxn modelId="{93A5D8F9-7BF5-49F6-9771-2D68E86C2F41}" type="presParOf" srcId="{ECF96086-C0AD-4E07-8D7D-415B1619C9DF}" destId="{0C79897A-A988-4A9D-A02E-AD825FFD1D8F}" srcOrd="12" destOrd="0" presId="urn:microsoft.com/office/officeart/2005/8/layout/default"/>
    <dgm:cxn modelId="{86BBECCF-C976-4357-BFED-C6C9930B2A63}" type="presParOf" srcId="{ECF96086-C0AD-4E07-8D7D-415B1619C9DF}" destId="{ED178A10-0CAB-45F7-8CF6-A8BF15537E7D}" srcOrd="13" destOrd="0" presId="urn:microsoft.com/office/officeart/2005/8/layout/default"/>
    <dgm:cxn modelId="{BF1932A0-35B1-42AF-A8D6-0EF8B218C0F4}" type="presParOf" srcId="{ECF96086-C0AD-4E07-8D7D-415B1619C9DF}" destId="{385259DE-DFDB-45F9-9B9E-B74C6A298B0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D88CA5-22F7-4043-938D-34B2AA97436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F7A2B8-E933-47CF-A1F1-FDC8E503CABA}">
      <dgm:prSet phldrT="[Text]"/>
      <dgm:spPr/>
      <dgm:t>
        <a:bodyPr/>
        <a:lstStyle/>
        <a:p>
          <a:r>
            <a:rPr lang="en-US" dirty="0"/>
            <a:t>Fall 2015 Cohort</a:t>
          </a:r>
        </a:p>
      </dgm:t>
    </dgm:pt>
    <dgm:pt modelId="{0CB23DE9-AF9D-480A-8909-4A5CC744F27E}" type="parTrans" cxnId="{074AB838-7E59-4BA1-9C0E-BD0C02C638EA}">
      <dgm:prSet/>
      <dgm:spPr/>
      <dgm:t>
        <a:bodyPr/>
        <a:lstStyle/>
        <a:p>
          <a:endParaRPr lang="en-US"/>
        </a:p>
      </dgm:t>
    </dgm:pt>
    <dgm:pt modelId="{4E82C82F-6736-4FF6-8C66-4BCEA40BC48B}" type="sibTrans" cxnId="{074AB838-7E59-4BA1-9C0E-BD0C02C638EA}">
      <dgm:prSet/>
      <dgm:spPr/>
      <dgm:t>
        <a:bodyPr/>
        <a:lstStyle/>
        <a:p>
          <a:endParaRPr lang="en-US"/>
        </a:p>
      </dgm:t>
    </dgm:pt>
    <dgm:pt modelId="{A95DD944-159B-4B95-AE6E-618C95153227}">
      <dgm:prSet phldrT="[Text]"/>
      <dgm:spPr/>
      <dgm:t>
        <a:bodyPr/>
        <a:lstStyle/>
        <a:p>
          <a:r>
            <a:rPr lang="en-US" dirty="0"/>
            <a:t>668 first-time, full-time, first-year enrolled</a:t>
          </a:r>
        </a:p>
      </dgm:t>
    </dgm:pt>
    <dgm:pt modelId="{BBF759F0-F69B-4F3A-92BF-4AA08C0D9BEE}" type="parTrans" cxnId="{8FC4DAE4-34AA-4A35-A90B-C152685B2132}">
      <dgm:prSet/>
      <dgm:spPr/>
      <dgm:t>
        <a:bodyPr/>
        <a:lstStyle/>
        <a:p>
          <a:endParaRPr lang="en-US"/>
        </a:p>
      </dgm:t>
    </dgm:pt>
    <dgm:pt modelId="{153FEC39-7281-4E69-9016-0E20B1001969}" type="sibTrans" cxnId="{8FC4DAE4-34AA-4A35-A90B-C152685B2132}">
      <dgm:prSet/>
      <dgm:spPr/>
      <dgm:t>
        <a:bodyPr/>
        <a:lstStyle/>
        <a:p>
          <a:endParaRPr lang="en-US"/>
        </a:p>
      </dgm:t>
    </dgm:pt>
    <dgm:pt modelId="{330B5A17-322C-463E-9777-503B8D2AC3CC}">
      <dgm:prSet phldrT="[Text]"/>
      <dgm:spPr/>
      <dgm:t>
        <a:bodyPr/>
        <a:lstStyle/>
        <a:p>
          <a:r>
            <a:rPr lang="en-US" dirty="0"/>
            <a:t>Graduate in 2019</a:t>
          </a:r>
        </a:p>
      </dgm:t>
    </dgm:pt>
    <dgm:pt modelId="{20F1E69A-A404-457F-8D7A-E3A2BEBAEE3C}" type="parTrans" cxnId="{A4A2499A-10B8-4F8A-AC5B-D36517F96ED8}">
      <dgm:prSet/>
      <dgm:spPr/>
      <dgm:t>
        <a:bodyPr/>
        <a:lstStyle/>
        <a:p>
          <a:endParaRPr lang="en-US"/>
        </a:p>
      </dgm:t>
    </dgm:pt>
    <dgm:pt modelId="{212F612E-1804-4BA5-83B8-AFBD430DF7FA}" type="sibTrans" cxnId="{A4A2499A-10B8-4F8A-AC5B-D36517F96ED8}">
      <dgm:prSet/>
      <dgm:spPr/>
      <dgm:t>
        <a:bodyPr/>
        <a:lstStyle/>
        <a:p>
          <a:endParaRPr lang="en-US"/>
        </a:p>
      </dgm:t>
    </dgm:pt>
    <dgm:pt modelId="{B2A4AA29-A804-465D-833B-15CF988C59DA}">
      <dgm:prSet phldrT="[Text]"/>
      <dgm:spPr/>
      <dgm:t>
        <a:bodyPr/>
        <a:lstStyle/>
        <a:p>
          <a:r>
            <a:rPr lang="en-US" dirty="0"/>
            <a:t>497</a:t>
          </a:r>
        </a:p>
      </dgm:t>
    </dgm:pt>
    <dgm:pt modelId="{AE6D6D98-5A81-4D28-ABE1-F1A1A6BD13E3}" type="parTrans" cxnId="{D472B2DD-E7AC-474A-8F82-A311F1737002}">
      <dgm:prSet/>
      <dgm:spPr/>
      <dgm:t>
        <a:bodyPr/>
        <a:lstStyle/>
        <a:p>
          <a:endParaRPr lang="en-US"/>
        </a:p>
      </dgm:t>
    </dgm:pt>
    <dgm:pt modelId="{6C04CD33-96B6-4257-BD42-C92444937C0E}" type="sibTrans" cxnId="{D472B2DD-E7AC-474A-8F82-A311F1737002}">
      <dgm:prSet/>
      <dgm:spPr/>
      <dgm:t>
        <a:bodyPr/>
        <a:lstStyle/>
        <a:p>
          <a:endParaRPr lang="en-US"/>
        </a:p>
      </dgm:t>
    </dgm:pt>
    <dgm:pt modelId="{56E0EF13-19E1-45EE-BAA8-55D3CC02924C}">
      <dgm:prSet phldrT="[Text]"/>
      <dgm:spPr/>
      <dgm:t>
        <a:bodyPr/>
        <a:lstStyle/>
        <a:p>
          <a:r>
            <a:rPr lang="en-US" dirty="0"/>
            <a:t>Graduate in 2021</a:t>
          </a:r>
        </a:p>
      </dgm:t>
    </dgm:pt>
    <dgm:pt modelId="{84CC9183-BDB0-49F6-BA52-D7D348ED944E}" type="parTrans" cxnId="{140BCD77-C226-4B7C-827F-7CB1AEA6D142}">
      <dgm:prSet/>
      <dgm:spPr/>
      <dgm:t>
        <a:bodyPr/>
        <a:lstStyle/>
        <a:p>
          <a:endParaRPr lang="en-US"/>
        </a:p>
      </dgm:t>
    </dgm:pt>
    <dgm:pt modelId="{E55E8E40-40FB-42CE-A682-1A7580E01AE2}" type="sibTrans" cxnId="{140BCD77-C226-4B7C-827F-7CB1AEA6D142}">
      <dgm:prSet/>
      <dgm:spPr/>
      <dgm:t>
        <a:bodyPr/>
        <a:lstStyle/>
        <a:p>
          <a:endParaRPr lang="en-US"/>
        </a:p>
      </dgm:t>
    </dgm:pt>
    <dgm:pt modelId="{A5A24FB7-8B3A-4DEC-B57C-02BF775C9771}">
      <dgm:prSet phldrT="[Text]"/>
      <dgm:spPr/>
      <dgm:t>
        <a:bodyPr/>
        <a:lstStyle/>
        <a:p>
          <a:r>
            <a:rPr lang="en-US" dirty="0"/>
            <a:t>499/668</a:t>
          </a:r>
        </a:p>
      </dgm:t>
    </dgm:pt>
    <dgm:pt modelId="{72CA955D-9DDD-478B-B668-29C9EB121694}" type="parTrans" cxnId="{0799AC42-ABD4-4E79-8755-7C28DCC532BD}">
      <dgm:prSet/>
      <dgm:spPr/>
      <dgm:t>
        <a:bodyPr/>
        <a:lstStyle/>
        <a:p>
          <a:endParaRPr lang="en-US"/>
        </a:p>
      </dgm:t>
    </dgm:pt>
    <dgm:pt modelId="{41696B21-F20C-4BFF-BF30-C946B8F33505}" type="sibTrans" cxnId="{0799AC42-ABD4-4E79-8755-7C28DCC532BD}">
      <dgm:prSet/>
      <dgm:spPr/>
      <dgm:t>
        <a:bodyPr/>
        <a:lstStyle/>
        <a:p>
          <a:endParaRPr lang="en-US"/>
        </a:p>
      </dgm:t>
    </dgm:pt>
    <dgm:pt modelId="{DE6032DC-E860-4A29-8DF2-1498129AD815}">
      <dgm:prSet phldrT="[Text]"/>
      <dgm:spPr/>
      <dgm:t>
        <a:bodyPr/>
        <a:lstStyle/>
        <a:p>
          <a:r>
            <a:rPr lang="en-US" dirty="0"/>
            <a:t>74% </a:t>
          </a:r>
        </a:p>
      </dgm:t>
    </dgm:pt>
    <dgm:pt modelId="{938E93D2-0106-4257-9420-51D77423B141}" type="parTrans" cxnId="{70B9EF7D-1BB9-4139-A5E8-7563E4106273}">
      <dgm:prSet/>
      <dgm:spPr/>
      <dgm:t>
        <a:bodyPr/>
        <a:lstStyle/>
        <a:p>
          <a:endParaRPr lang="en-US"/>
        </a:p>
      </dgm:t>
    </dgm:pt>
    <dgm:pt modelId="{CB1C55D7-71F2-4140-90B5-3C2EFFCB10BA}" type="sibTrans" cxnId="{70B9EF7D-1BB9-4139-A5E8-7563E4106273}">
      <dgm:prSet/>
      <dgm:spPr/>
      <dgm:t>
        <a:bodyPr/>
        <a:lstStyle/>
        <a:p>
          <a:endParaRPr lang="en-US"/>
        </a:p>
      </dgm:t>
    </dgm:pt>
    <dgm:pt modelId="{26F69904-CBCA-4B29-9F71-B484BBE26E1C}">
      <dgm:prSet phldrT="[Text]"/>
      <dgm:spPr/>
      <dgm:t>
        <a:bodyPr/>
        <a:lstStyle/>
        <a:p>
          <a:r>
            <a:rPr lang="en-US" dirty="0"/>
            <a:t>545</a:t>
          </a:r>
        </a:p>
      </dgm:t>
    </dgm:pt>
    <dgm:pt modelId="{1C149A5A-BDFF-4120-8177-C4B019B0D69A}" type="parTrans" cxnId="{B4823C5B-59C2-4E80-8457-ACDD1D03DEDE}">
      <dgm:prSet/>
      <dgm:spPr/>
      <dgm:t>
        <a:bodyPr/>
        <a:lstStyle/>
        <a:p>
          <a:endParaRPr lang="en-US"/>
        </a:p>
      </dgm:t>
    </dgm:pt>
    <dgm:pt modelId="{C105596B-B388-4600-BCE4-9991D1BE9524}" type="sibTrans" cxnId="{B4823C5B-59C2-4E80-8457-ACDD1D03DEDE}">
      <dgm:prSet/>
      <dgm:spPr/>
      <dgm:t>
        <a:bodyPr/>
        <a:lstStyle/>
        <a:p>
          <a:endParaRPr lang="en-US"/>
        </a:p>
      </dgm:t>
    </dgm:pt>
    <dgm:pt modelId="{70998303-E77A-4653-A8B4-C850FCEEF16B}">
      <dgm:prSet phldrT="[Text]"/>
      <dgm:spPr/>
      <dgm:t>
        <a:bodyPr/>
        <a:lstStyle/>
        <a:p>
          <a:r>
            <a:rPr lang="en-US" dirty="0"/>
            <a:t>545/668</a:t>
          </a:r>
        </a:p>
      </dgm:t>
    </dgm:pt>
    <dgm:pt modelId="{DCCBEE18-34D5-43D2-A5B5-BCDC19792C89}" type="parTrans" cxnId="{04C89B0D-0319-4786-AD9D-262257538700}">
      <dgm:prSet/>
      <dgm:spPr/>
      <dgm:t>
        <a:bodyPr/>
        <a:lstStyle/>
        <a:p>
          <a:endParaRPr lang="en-US"/>
        </a:p>
      </dgm:t>
    </dgm:pt>
    <dgm:pt modelId="{139C75A6-4BAB-4668-94AF-DD03E7562FEF}" type="sibTrans" cxnId="{04C89B0D-0319-4786-AD9D-262257538700}">
      <dgm:prSet/>
      <dgm:spPr/>
      <dgm:t>
        <a:bodyPr/>
        <a:lstStyle/>
        <a:p>
          <a:endParaRPr lang="en-US"/>
        </a:p>
      </dgm:t>
    </dgm:pt>
    <dgm:pt modelId="{93629383-E9DF-4BD8-B6A3-00B641EC4C97}">
      <dgm:prSet phldrT="[Text]"/>
      <dgm:spPr/>
      <dgm:t>
        <a:bodyPr/>
        <a:lstStyle/>
        <a:p>
          <a:r>
            <a:rPr lang="en-US" dirty="0"/>
            <a:t>82%</a:t>
          </a:r>
        </a:p>
      </dgm:t>
    </dgm:pt>
    <dgm:pt modelId="{6B9C3C51-1B37-4BF8-B5F0-5E79426D53A7}" type="parTrans" cxnId="{726CDDC4-3D51-425A-9DDE-7D65D7FA2A80}">
      <dgm:prSet/>
      <dgm:spPr/>
      <dgm:t>
        <a:bodyPr/>
        <a:lstStyle/>
        <a:p>
          <a:endParaRPr lang="en-US"/>
        </a:p>
      </dgm:t>
    </dgm:pt>
    <dgm:pt modelId="{832F30B8-6FB3-45F3-A767-0B20404C1959}" type="sibTrans" cxnId="{726CDDC4-3D51-425A-9DDE-7D65D7FA2A80}">
      <dgm:prSet/>
      <dgm:spPr/>
      <dgm:t>
        <a:bodyPr/>
        <a:lstStyle/>
        <a:p>
          <a:endParaRPr lang="en-US"/>
        </a:p>
      </dgm:t>
    </dgm:pt>
    <dgm:pt modelId="{54ED42CD-62D3-496C-9640-5C6049DBF287}" type="pres">
      <dgm:prSet presAssocID="{E2D88CA5-22F7-4043-938D-34B2AA974366}" presName="Name0" presStyleCnt="0">
        <dgm:presLayoutVars>
          <dgm:dir/>
          <dgm:animLvl val="lvl"/>
          <dgm:resizeHandles val="exact"/>
        </dgm:presLayoutVars>
      </dgm:prSet>
      <dgm:spPr/>
    </dgm:pt>
    <dgm:pt modelId="{A92505A1-41FF-4BCF-BE7D-04B4E2D2314F}" type="pres">
      <dgm:prSet presAssocID="{E2D88CA5-22F7-4043-938D-34B2AA974366}" presName="tSp" presStyleCnt="0"/>
      <dgm:spPr/>
    </dgm:pt>
    <dgm:pt modelId="{74E838D7-5E70-4DDA-AC3A-3BB72010ACAB}" type="pres">
      <dgm:prSet presAssocID="{E2D88CA5-22F7-4043-938D-34B2AA974366}" presName="bSp" presStyleCnt="0"/>
      <dgm:spPr/>
    </dgm:pt>
    <dgm:pt modelId="{5D668DC2-9164-41F8-A901-622AA971DEE1}" type="pres">
      <dgm:prSet presAssocID="{E2D88CA5-22F7-4043-938D-34B2AA974366}" presName="process" presStyleCnt="0"/>
      <dgm:spPr/>
    </dgm:pt>
    <dgm:pt modelId="{54E5398B-6877-49E0-9C78-4FE84851CFD0}" type="pres">
      <dgm:prSet presAssocID="{B2F7A2B8-E933-47CF-A1F1-FDC8E503CABA}" presName="composite1" presStyleCnt="0"/>
      <dgm:spPr/>
    </dgm:pt>
    <dgm:pt modelId="{18B1724F-1077-49C9-8F8A-08B5A49F0241}" type="pres">
      <dgm:prSet presAssocID="{B2F7A2B8-E933-47CF-A1F1-FDC8E503CABA}" presName="dummyNode1" presStyleLbl="node1" presStyleIdx="0" presStyleCnt="3"/>
      <dgm:spPr/>
    </dgm:pt>
    <dgm:pt modelId="{9E6668B7-CF1E-4710-A6AE-164E770CCD65}" type="pres">
      <dgm:prSet presAssocID="{B2F7A2B8-E933-47CF-A1F1-FDC8E503CABA}" presName="childNode1" presStyleLbl="bgAcc1" presStyleIdx="0" presStyleCnt="3">
        <dgm:presLayoutVars>
          <dgm:bulletEnabled val="1"/>
        </dgm:presLayoutVars>
      </dgm:prSet>
      <dgm:spPr/>
    </dgm:pt>
    <dgm:pt modelId="{871D704C-E41F-4F33-9C5E-1C1B15B5DF2B}" type="pres">
      <dgm:prSet presAssocID="{B2F7A2B8-E933-47CF-A1F1-FDC8E503CABA}" presName="childNode1tx" presStyleLbl="bgAcc1" presStyleIdx="0" presStyleCnt="3">
        <dgm:presLayoutVars>
          <dgm:bulletEnabled val="1"/>
        </dgm:presLayoutVars>
      </dgm:prSet>
      <dgm:spPr/>
    </dgm:pt>
    <dgm:pt modelId="{B976FED5-020C-4926-B038-7F8B06B6AD04}" type="pres">
      <dgm:prSet presAssocID="{B2F7A2B8-E933-47CF-A1F1-FDC8E503CABA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0E4F0978-2B78-4D42-95DF-D7D1FA78EE46}" type="pres">
      <dgm:prSet presAssocID="{B2F7A2B8-E933-47CF-A1F1-FDC8E503CABA}" presName="connSite1" presStyleCnt="0"/>
      <dgm:spPr/>
    </dgm:pt>
    <dgm:pt modelId="{A58EB9CC-9D47-4364-9A23-7C3144388001}" type="pres">
      <dgm:prSet presAssocID="{4E82C82F-6736-4FF6-8C66-4BCEA40BC48B}" presName="Name9" presStyleLbl="sibTrans2D1" presStyleIdx="0" presStyleCnt="2"/>
      <dgm:spPr/>
    </dgm:pt>
    <dgm:pt modelId="{FB7C938F-4B85-460B-BECE-4F2D67373592}" type="pres">
      <dgm:prSet presAssocID="{330B5A17-322C-463E-9777-503B8D2AC3CC}" presName="composite2" presStyleCnt="0"/>
      <dgm:spPr/>
    </dgm:pt>
    <dgm:pt modelId="{4E8DE030-E4D3-4FA1-855D-A995852963D8}" type="pres">
      <dgm:prSet presAssocID="{330B5A17-322C-463E-9777-503B8D2AC3CC}" presName="dummyNode2" presStyleLbl="node1" presStyleIdx="0" presStyleCnt="3"/>
      <dgm:spPr/>
    </dgm:pt>
    <dgm:pt modelId="{FD5E958C-8C6F-441D-8516-FD2A29F7AEE7}" type="pres">
      <dgm:prSet presAssocID="{330B5A17-322C-463E-9777-503B8D2AC3CC}" presName="childNode2" presStyleLbl="bgAcc1" presStyleIdx="1" presStyleCnt="3">
        <dgm:presLayoutVars>
          <dgm:bulletEnabled val="1"/>
        </dgm:presLayoutVars>
      </dgm:prSet>
      <dgm:spPr/>
    </dgm:pt>
    <dgm:pt modelId="{8A2F5250-A173-4A21-9DC4-05DAF8A59FDF}" type="pres">
      <dgm:prSet presAssocID="{330B5A17-322C-463E-9777-503B8D2AC3CC}" presName="childNode2tx" presStyleLbl="bgAcc1" presStyleIdx="1" presStyleCnt="3">
        <dgm:presLayoutVars>
          <dgm:bulletEnabled val="1"/>
        </dgm:presLayoutVars>
      </dgm:prSet>
      <dgm:spPr/>
    </dgm:pt>
    <dgm:pt modelId="{61510678-5519-4A65-B9B0-A6C816445B71}" type="pres">
      <dgm:prSet presAssocID="{330B5A17-322C-463E-9777-503B8D2AC3CC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633B8676-BF1B-4EB7-96D1-C6D7C670BE5A}" type="pres">
      <dgm:prSet presAssocID="{330B5A17-322C-463E-9777-503B8D2AC3CC}" presName="connSite2" presStyleCnt="0"/>
      <dgm:spPr/>
    </dgm:pt>
    <dgm:pt modelId="{1E3A2B1F-BE17-40CE-A085-6AB24EF16EF3}" type="pres">
      <dgm:prSet presAssocID="{212F612E-1804-4BA5-83B8-AFBD430DF7FA}" presName="Name18" presStyleLbl="sibTrans2D1" presStyleIdx="1" presStyleCnt="2"/>
      <dgm:spPr/>
    </dgm:pt>
    <dgm:pt modelId="{133CA5D2-9FE4-4435-978F-A565EEFB6B14}" type="pres">
      <dgm:prSet presAssocID="{56E0EF13-19E1-45EE-BAA8-55D3CC02924C}" presName="composite1" presStyleCnt="0"/>
      <dgm:spPr/>
    </dgm:pt>
    <dgm:pt modelId="{E8745681-A014-4FF3-B524-29BE72791BBB}" type="pres">
      <dgm:prSet presAssocID="{56E0EF13-19E1-45EE-BAA8-55D3CC02924C}" presName="dummyNode1" presStyleLbl="node1" presStyleIdx="1" presStyleCnt="3"/>
      <dgm:spPr/>
    </dgm:pt>
    <dgm:pt modelId="{5059A71B-3588-4C0A-8574-F1D74DA85772}" type="pres">
      <dgm:prSet presAssocID="{56E0EF13-19E1-45EE-BAA8-55D3CC02924C}" presName="childNode1" presStyleLbl="bgAcc1" presStyleIdx="2" presStyleCnt="3">
        <dgm:presLayoutVars>
          <dgm:bulletEnabled val="1"/>
        </dgm:presLayoutVars>
      </dgm:prSet>
      <dgm:spPr/>
    </dgm:pt>
    <dgm:pt modelId="{C1901F91-3270-493E-97D8-A8D686A35A92}" type="pres">
      <dgm:prSet presAssocID="{56E0EF13-19E1-45EE-BAA8-55D3CC02924C}" presName="childNode1tx" presStyleLbl="bgAcc1" presStyleIdx="2" presStyleCnt="3">
        <dgm:presLayoutVars>
          <dgm:bulletEnabled val="1"/>
        </dgm:presLayoutVars>
      </dgm:prSet>
      <dgm:spPr/>
    </dgm:pt>
    <dgm:pt modelId="{A5B02734-B950-4900-B63C-E820B2F55546}" type="pres">
      <dgm:prSet presAssocID="{56E0EF13-19E1-45EE-BAA8-55D3CC02924C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954D339C-EA0A-47D5-B422-0DFAE9CA7579}" type="pres">
      <dgm:prSet presAssocID="{56E0EF13-19E1-45EE-BAA8-55D3CC02924C}" presName="connSite1" presStyleCnt="0"/>
      <dgm:spPr/>
    </dgm:pt>
  </dgm:ptLst>
  <dgm:cxnLst>
    <dgm:cxn modelId="{1BF56A03-68C4-4F18-BC8F-EBA4AA2BBCE5}" type="presOf" srcId="{B2F7A2B8-E933-47CF-A1F1-FDC8E503CABA}" destId="{B976FED5-020C-4926-B038-7F8B06B6AD04}" srcOrd="0" destOrd="0" presId="urn:microsoft.com/office/officeart/2005/8/layout/hProcess4"/>
    <dgm:cxn modelId="{04C89B0D-0319-4786-AD9D-262257538700}" srcId="{56E0EF13-19E1-45EE-BAA8-55D3CC02924C}" destId="{70998303-E77A-4653-A8B4-C850FCEEF16B}" srcOrd="1" destOrd="0" parTransId="{DCCBEE18-34D5-43D2-A5B5-BCDC19792C89}" sibTransId="{139C75A6-4BAB-4668-94AF-DD03E7562FEF}"/>
    <dgm:cxn modelId="{46725E13-213F-473A-B3A7-06143A7AB013}" type="presOf" srcId="{56E0EF13-19E1-45EE-BAA8-55D3CC02924C}" destId="{A5B02734-B950-4900-B63C-E820B2F55546}" srcOrd="0" destOrd="0" presId="urn:microsoft.com/office/officeart/2005/8/layout/hProcess4"/>
    <dgm:cxn modelId="{51676415-64B5-4FD3-8C25-024BE5FB62E6}" type="presOf" srcId="{A5A24FB7-8B3A-4DEC-B57C-02BF775C9771}" destId="{8A2F5250-A173-4A21-9DC4-05DAF8A59FDF}" srcOrd="1" destOrd="1" presId="urn:microsoft.com/office/officeart/2005/8/layout/hProcess4"/>
    <dgm:cxn modelId="{A326C91E-B9E9-4256-AC63-DF7D1991055C}" type="presOf" srcId="{4E82C82F-6736-4FF6-8C66-4BCEA40BC48B}" destId="{A58EB9CC-9D47-4364-9A23-7C3144388001}" srcOrd="0" destOrd="0" presId="urn:microsoft.com/office/officeart/2005/8/layout/hProcess4"/>
    <dgm:cxn modelId="{074AB838-7E59-4BA1-9C0E-BD0C02C638EA}" srcId="{E2D88CA5-22F7-4043-938D-34B2AA974366}" destId="{B2F7A2B8-E933-47CF-A1F1-FDC8E503CABA}" srcOrd="0" destOrd="0" parTransId="{0CB23DE9-AF9D-480A-8909-4A5CC744F27E}" sibTransId="{4E82C82F-6736-4FF6-8C66-4BCEA40BC48B}"/>
    <dgm:cxn modelId="{B4823C5B-59C2-4E80-8457-ACDD1D03DEDE}" srcId="{56E0EF13-19E1-45EE-BAA8-55D3CC02924C}" destId="{26F69904-CBCA-4B29-9F71-B484BBE26E1C}" srcOrd="0" destOrd="0" parTransId="{1C149A5A-BDFF-4120-8177-C4B019B0D69A}" sibTransId="{C105596B-B388-4600-BCE4-9991D1BE9524}"/>
    <dgm:cxn modelId="{8EF3BC5C-6EE2-4350-B4F1-77296047BEF7}" type="presOf" srcId="{70998303-E77A-4653-A8B4-C850FCEEF16B}" destId="{5059A71B-3588-4C0A-8574-F1D74DA85772}" srcOrd="0" destOrd="1" presId="urn:microsoft.com/office/officeart/2005/8/layout/hProcess4"/>
    <dgm:cxn modelId="{E75ACE5E-B149-4290-8603-60B531CC577F}" type="presOf" srcId="{93629383-E9DF-4BD8-B6A3-00B641EC4C97}" destId="{5059A71B-3588-4C0A-8574-F1D74DA85772}" srcOrd="0" destOrd="2" presId="urn:microsoft.com/office/officeart/2005/8/layout/hProcess4"/>
    <dgm:cxn modelId="{CA395441-894C-4A5B-8F29-10939E77359A}" type="presOf" srcId="{E2D88CA5-22F7-4043-938D-34B2AA974366}" destId="{54ED42CD-62D3-496C-9640-5C6049DBF287}" srcOrd="0" destOrd="0" presId="urn:microsoft.com/office/officeart/2005/8/layout/hProcess4"/>
    <dgm:cxn modelId="{C1C8EC41-7DD1-49BC-A881-FFC0040ED6FE}" type="presOf" srcId="{A5A24FB7-8B3A-4DEC-B57C-02BF775C9771}" destId="{FD5E958C-8C6F-441D-8516-FD2A29F7AEE7}" srcOrd="0" destOrd="1" presId="urn:microsoft.com/office/officeart/2005/8/layout/hProcess4"/>
    <dgm:cxn modelId="{0799AC42-ABD4-4E79-8755-7C28DCC532BD}" srcId="{330B5A17-322C-463E-9777-503B8D2AC3CC}" destId="{A5A24FB7-8B3A-4DEC-B57C-02BF775C9771}" srcOrd="1" destOrd="0" parTransId="{72CA955D-9DDD-478B-B668-29C9EB121694}" sibTransId="{41696B21-F20C-4BFF-BF30-C946B8F33505}"/>
    <dgm:cxn modelId="{AE46C267-2A56-4C1B-94DF-A4F3FB65E46C}" type="presOf" srcId="{A95DD944-159B-4B95-AE6E-618C95153227}" destId="{9E6668B7-CF1E-4710-A6AE-164E770CCD65}" srcOrd="0" destOrd="0" presId="urn:microsoft.com/office/officeart/2005/8/layout/hProcess4"/>
    <dgm:cxn modelId="{DFB96249-6ED8-408F-B567-430B9CCF4F05}" type="presOf" srcId="{B2A4AA29-A804-465D-833B-15CF988C59DA}" destId="{FD5E958C-8C6F-441D-8516-FD2A29F7AEE7}" srcOrd="0" destOrd="0" presId="urn:microsoft.com/office/officeart/2005/8/layout/hProcess4"/>
    <dgm:cxn modelId="{140BCD77-C226-4B7C-827F-7CB1AEA6D142}" srcId="{E2D88CA5-22F7-4043-938D-34B2AA974366}" destId="{56E0EF13-19E1-45EE-BAA8-55D3CC02924C}" srcOrd="2" destOrd="0" parTransId="{84CC9183-BDB0-49F6-BA52-D7D348ED944E}" sibTransId="{E55E8E40-40FB-42CE-A682-1A7580E01AE2}"/>
    <dgm:cxn modelId="{70B9EF7D-1BB9-4139-A5E8-7563E4106273}" srcId="{330B5A17-322C-463E-9777-503B8D2AC3CC}" destId="{DE6032DC-E860-4A29-8DF2-1498129AD815}" srcOrd="2" destOrd="0" parTransId="{938E93D2-0106-4257-9420-51D77423B141}" sibTransId="{CB1C55D7-71F2-4140-90B5-3C2EFFCB10BA}"/>
    <dgm:cxn modelId="{76401383-5ECD-47D5-AA78-0C7146F4D61C}" type="presOf" srcId="{26F69904-CBCA-4B29-9F71-B484BBE26E1C}" destId="{5059A71B-3588-4C0A-8574-F1D74DA85772}" srcOrd="0" destOrd="0" presId="urn:microsoft.com/office/officeart/2005/8/layout/hProcess4"/>
    <dgm:cxn modelId="{F6FFEB87-24A3-4F21-B59C-5A10F6A1334B}" type="presOf" srcId="{70998303-E77A-4653-A8B4-C850FCEEF16B}" destId="{C1901F91-3270-493E-97D8-A8D686A35A92}" srcOrd="1" destOrd="1" presId="urn:microsoft.com/office/officeart/2005/8/layout/hProcess4"/>
    <dgm:cxn modelId="{1EFFFF8D-0E53-4075-B038-CB14BB844DD1}" type="presOf" srcId="{DE6032DC-E860-4A29-8DF2-1498129AD815}" destId="{FD5E958C-8C6F-441D-8516-FD2A29F7AEE7}" srcOrd="0" destOrd="2" presId="urn:microsoft.com/office/officeart/2005/8/layout/hProcess4"/>
    <dgm:cxn modelId="{A4A2499A-10B8-4F8A-AC5B-D36517F96ED8}" srcId="{E2D88CA5-22F7-4043-938D-34B2AA974366}" destId="{330B5A17-322C-463E-9777-503B8D2AC3CC}" srcOrd="1" destOrd="0" parTransId="{20F1E69A-A404-457F-8D7A-E3A2BEBAEE3C}" sibTransId="{212F612E-1804-4BA5-83B8-AFBD430DF7FA}"/>
    <dgm:cxn modelId="{230DCAB2-7448-41C3-8BD6-9082E9D051AF}" type="presOf" srcId="{26F69904-CBCA-4B29-9F71-B484BBE26E1C}" destId="{C1901F91-3270-493E-97D8-A8D686A35A92}" srcOrd="1" destOrd="0" presId="urn:microsoft.com/office/officeart/2005/8/layout/hProcess4"/>
    <dgm:cxn modelId="{8AF940BF-C97C-4F91-9118-B114FB90DC27}" type="presOf" srcId="{B2A4AA29-A804-465D-833B-15CF988C59DA}" destId="{8A2F5250-A173-4A21-9DC4-05DAF8A59FDF}" srcOrd="1" destOrd="0" presId="urn:microsoft.com/office/officeart/2005/8/layout/hProcess4"/>
    <dgm:cxn modelId="{726CDDC4-3D51-425A-9DDE-7D65D7FA2A80}" srcId="{56E0EF13-19E1-45EE-BAA8-55D3CC02924C}" destId="{93629383-E9DF-4BD8-B6A3-00B641EC4C97}" srcOrd="2" destOrd="0" parTransId="{6B9C3C51-1B37-4BF8-B5F0-5E79426D53A7}" sibTransId="{832F30B8-6FB3-45F3-A767-0B20404C1959}"/>
    <dgm:cxn modelId="{065B35D4-87AC-4630-9F73-925A4A9BBE22}" type="presOf" srcId="{A95DD944-159B-4B95-AE6E-618C95153227}" destId="{871D704C-E41F-4F33-9C5E-1C1B15B5DF2B}" srcOrd="1" destOrd="0" presId="urn:microsoft.com/office/officeart/2005/8/layout/hProcess4"/>
    <dgm:cxn modelId="{6B0DD4DC-F8AC-4A1E-A42C-53230677BC5C}" type="presOf" srcId="{93629383-E9DF-4BD8-B6A3-00B641EC4C97}" destId="{C1901F91-3270-493E-97D8-A8D686A35A92}" srcOrd="1" destOrd="2" presId="urn:microsoft.com/office/officeart/2005/8/layout/hProcess4"/>
    <dgm:cxn modelId="{D472B2DD-E7AC-474A-8F82-A311F1737002}" srcId="{330B5A17-322C-463E-9777-503B8D2AC3CC}" destId="{B2A4AA29-A804-465D-833B-15CF988C59DA}" srcOrd="0" destOrd="0" parTransId="{AE6D6D98-5A81-4D28-ABE1-F1A1A6BD13E3}" sibTransId="{6C04CD33-96B6-4257-BD42-C92444937C0E}"/>
    <dgm:cxn modelId="{3BA09CE1-B5D3-4036-9F27-A0A3C93416E6}" type="presOf" srcId="{330B5A17-322C-463E-9777-503B8D2AC3CC}" destId="{61510678-5519-4A65-B9B0-A6C816445B71}" srcOrd="0" destOrd="0" presId="urn:microsoft.com/office/officeart/2005/8/layout/hProcess4"/>
    <dgm:cxn modelId="{EED267E3-8C41-4EC6-96BF-5F79A58E2266}" type="presOf" srcId="{212F612E-1804-4BA5-83B8-AFBD430DF7FA}" destId="{1E3A2B1F-BE17-40CE-A085-6AB24EF16EF3}" srcOrd="0" destOrd="0" presId="urn:microsoft.com/office/officeart/2005/8/layout/hProcess4"/>
    <dgm:cxn modelId="{8FC4DAE4-34AA-4A35-A90B-C152685B2132}" srcId="{B2F7A2B8-E933-47CF-A1F1-FDC8E503CABA}" destId="{A95DD944-159B-4B95-AE6E-618C95153227}" srcOrd="0" destOrd="0" parTransId="{BBF759F0-F69B-4F3A-92BF-4AA08C0D9BEE}" sibTransId="{153FEC39-7281-4E69-9016-0E20B1001969}"/>
    <dgm:cxn modelId="{0D5D92EE-2F01-4A25-B175-1CF74DC0D89F}" type="presOf" srcId="{DE6032DC-E860-4A29-8DF2-1498129AD815}" destId="{8A2F5250-A173-4A21-9DC4-05DAF8A59FDF}" srcOrd="1" destOrd="2" presId="urn:microsoft.com/office/officeart/2005/8/layout/hProcess4"/>
    <dgm:cxn modelId="{3AFF6B7D-F840-4488-92EF-80B84E8AAD76}" type="presParOf" srcId="{54ED42CD-62D3-496C-9640-5C6049DBF287}" destId="{A92505A1-41FF-4BCF-BE7D-04B4E2D2314F}" srcOrd="0" destOrd="0" presId="urn:microsoft.com/office/officeart/2005/8/layout/hProcess4"/>
    <dgm:cxn modelId="{5CB36246-6DCD-4003-8375-643FAF9C0909}" type="presParOf" srcId="{54ED42CD-62D3-496C-9640-5C6049DBF287}" destId="{74E838D7-5E70-4DDA-AC3A-3BB72010ACAB}" srcOrd="1" destOrd="0" presId="urn:microsoft.com/office/officeart/2005/8/layout/hProcess4"/>
    <dgm:cxn modelId="{FF74425C-FB2B-4941-B239-2636A0BB8C5B}" type="presParOf" srcId="{54ED42CD-62D3-496C-9640-5C6049DBF287}" destId="{5D668DC2-9164-41F8-A901-622AA971DEE1}" srcOrd="2" destOrd="0" presId="urn:microsoft.com/office/officeart/2005/8/layout/hProcess4"/>
    <dgm:cxn modelId="{D783F3C4-E540-46E0-A557-51A77BDD741B}" type="presParOf" srcId="{5D668DC2-9164-41F8-A901-622AA971DEE1}" destId="{54E5398B-6877-49E0-9C78-4FE84851CFD0}" srcOrd="0" destOrd="0" presId="urn:microsoft.com/office/officeart/2005/8/layout/hProcess4"/>
    <dgm:cxn modelId="{9DD213A5-346B-44D6-9E3B-89175882EDD7}" type="presParOf" srcId="{54E5398B-6877-49E0-9C78-4FE84851CFD0}" destId="{18B1724F-1077-49C9-8F8A-08B5A49F0241}" srcOrd="0" destOrd="0" presId="urn:microsoft.com/office/officeart/2005/8/layout/hProcess4"/>
    <dgm:cxn modelId="{55CD2691-1919-4C32-837F-AFB13220B6A9}" type="presParOf" srcId="{54E5398B-6877-49E0-9C78-4FE84851CFD0}" destId="{9E6668B7-CF1E-4710-A6AE-164E770CCD65}" srcOrd="1" destOrd="0" presId="urn:microsoft.com/office/officeart/2005/8/layout/hProcess4"/>
    <dgm:cxn modelId="{ADFF7061-617D-4D76-A8AD-11CFA85124C8}" type="presParOf" srcId="{54E5398B-6877-49E0-9C78-4FE84851CFD0}" destId="{871D704C-E41F-4F33-9C5E-1C1B15B5DF2B}" srcOrd="2" destOrd="0" presId="urn:microsoft.com/office/officeart/2005/8/layout/hProcess4"/>
    <dgm:cxn modelId="{692B7B8E-67B5-438D-9A3E-5F0811B2E498}" type="presParOf" srcId="{54E5398B-6877-49E0-9C78-4FE84851CFD0}" destId="{B976FED5-020C-4926-B038-7F8B06B6AD04}" srcOrd="3" destOrd="0" presId="urn:microsoft.com/office/officeart/2005/8/layout/hProcess4"/>
    <dgm:cxn modelId="{440797AB-E546-41CC-8F23-AA5094AA1034}" type="presParOf" srcId="{54E5398B-6877-49E0-9C78-4FE84851CFD0}" destId="{0E4F0978-2B78-4D42-95DF-D7D1FA78EE46}" srcOrd="4" destOrd="0" presId="urn:microsoft.com/office/officeart/2005/8/layout/hProcess4"/>
    <dgm:cxn modelId="{1C05DAD6-5694-4CB3-B188-89B9B50D5D39}" type="presParOf" srcId="{5D668DC2-9164-41F8-A901-622AA971DEE1}" destId="{A58EB9CC-9D47-4364-9A23-7C3144388001}" srcOrd="1" destOrd="0" presId="urn:microsoft.com/office/officeart/2005/8/layout/hProcess4"/>
    <dgm:cxn modelId="{22A0A84D-1141-4A12-B7CD-2D36A909D975}" type="presParOf" srcId="{5D668DC2-9164-41F8-A901-622AA971DEE1}" destId="{FB7C938F-4B85-460B-BECE-4F2D67373592}" srcOrd="2" destOrd="0" presId="urn:microsoft.com/office/officeart/2005/8/layout/hProcess4"/>
    <dgm:cxn modelId="{48029527-E486-4247-8BE2-B2537C8D7EE9}" type="presParOf" srcId="{FB7C938F-4B85-460B-BECE-4F2D67373592}" destId="{4E8DE030-E4D3-4FA1-855D-A995852963D8}" srcOrd="0" destOrd="0" presId="urn:microsoft.com/office/officeart/2005/8/layout/hProcess4"/>
    <dgm:cxn modelId="{566639D3-C470-493B-9D29-DD1C0796E91F}" type="presParOf" srcId="{FB7C938F-4B85-460B-BECE-4F2D67373592}" destId="{FD5E958C-8C6F-441D-8516-FD2A29F7AEE7}" srcOrd="1" destOrd="0" presId="urn:microsoft.com/office/officeart/2005/8/layout/hProcess4"/>
    <dgm:cxn modelId="{86E87731-757C-4D15-BF8A-116412ED9C6F}" type="presParOf" srcId="{FB7C938F-4B85-460B-BECE-4F2D67373592}" destId="{8A2F5250-A173-4A21-9DC4-05DAF8A59FDF}" srcOrd="2" destOrd="0" presId="urn:microsoft.com/office/officeart/2005/8/layout/hProcess4"/>
    <dgm:cxn modelId="{A53D590A-2B51-43A0-8AC3-C7499E43BA9C}" type="presParOf" srcId="{FB7C938F-4B85-460B-BECE-4F2D67373592}" destId="{61510678-5519-4A65-B9B0-A6C816445B71}" srcOrd="3" destOrd="0" presId="urn:microsoft.com/office/officeart/2005/8/layout/hProcess4"/>
    <dgm:cxn modelId="{AFA7BFA4-4B76-465C-9667-3465663E75EA}" type="presParOf" srcId="{FB7C938F-4B85-460B-BECE-4F2D67373592}" destId="{633B8676-BF1B-4EB7-96D1-C6D7C670BE5A}" srcOrd="4" destOrd="0" presId="urn:microsoft.com/office/officeart/2005/8/layout/hProcess4"/>
    <dgm:cxn modelId="{B2AAAF71-2CAF-484E-8ED3-F1FD3C54211E}" type="presParOf" srcId="{5D668DC2-9164-41F8-A901-622AA971DEE1}" destId="{1E3A2B1F-BE17-40CE-A085-6AB24EF16EF3}" srcOrd="3" destOrd="0" presId="urn:microsoft.com/office/officeart/2005/8/layout/hProcess4"/>
    <dgm:cxn modelId="{20AEDFB4-E148-4EDF-B7B6-F4D499F35564}" type="presParOf" srcId="{5D668DC2-9164-41F8-A901-622AA971DEE1}" destId="{133CA5D2-9FE4-4435-978F-A565EEFB6B14}" srcOrd="4" destOrd="0" presId="urn:microsoft.com/office/officeart/2005/8/layout/hProcess4"/>
    <dgm:cxn modelId="{5638EAD0-78F1-431C-8001-80CE1F432148}" type="presParOf" srcId="{133CA5D2-9FE4-4435-978F-A565EEFB6B14}" destId="{E8745681-A014-4FF3-B524-29BE72791BBB}" srcOrd="0" destOrd="0" presId="urn:microsoft.com/office/officeart/2005/8/layout/hProcess4"/>
    <dgm:cxn modelId="{8A53BC47-6777-41A6-8C72-DF9FBCF87DC3}" type="presParOf" srcId="{133CA5D2-9FE4-4435-978F-A565EEFB6B14}" destId="{5059A71B-3588-4C0A-8574-F1D74DA85772}" srcOrd="1" destOrd="0" presId="urn:microsoft.com/office/officeart/2005/8/layout/hProcess4"/>
    <dgm:cxn modelId="{4093FB69-5076-46E0-B665-37F99D723A66}" type="presParOf" srcId="{133CA5D2-9FE4-4435-978F-A565EEFB6B14}" destId="{C1901F91-3270-493E-97D8-A8D686A35A92}" srcOrd="2" destOrd="0" presId="urn:microsoft.com/office/officeart/2005/8/layout/hProcess4"/>
    <dgm:cxn modelId="{7990A2C4-01AA-4F87-BF84-C11C1C831CA7}" type="presParOf" srcId="{133CA5D2-9FE4-4435-978F-A565EEFB6B14}" destId="{A5B02734-B950-4900-B63C-E820B2F55546}" srcOrd="3" destOrd="0" presId="urn:microsoft.com/office/officeart/2005/8/layout/hProcess4"/>
    <dgm:cxn modelId="{E6F0F1FF-A33D-4461-A263-2A5E3C5252B7}" type="presParOf" srcId="{133CA5D2-9FE4-4435-978F-A565EEFB6B14}" destId="{954D339C-EA0A-47D5-B422-0DFAE9CA757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C85373-1F88-4DB3-BE48-C1C9BA680D7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D08A98-81F0-4D78-8272-81499B20984D}">
      <dgm:prSet phldrT="[Text]"/>
      <dgm:spPr/>
      <dgm:t>
        <a:bodyPr/>
        <a:lstStyle/>
        <a:p>
          <a:r>
            <a:rPr lang="en-US" dirty="0"/>
            <a:t>Purpose</a:t>
          </a:r>
        </a:p>
      </dgm:t>
    </dgm:pt>
    <dgm:pt modelId="{3CE20DC9-1CB9-4810-BBBF-284B1CC60973}" type="parTrans" cxnId="{E6093A56-BDA5-48B2-9031-BCEFAFE2D960}">
      <dgm:prSet/>
      <dgm:spPr/>
      <dgm:t>
        <a:bodyPr/>
        <a:lstStyle/>
        <a:p>
          <a:endParaRPr lang="en-US"/>
        </a:p>
      </dgm:t>
    </dgm:pt>
    <dgm:pt modelId="{1BFE0BAA-16C7-42D9-A1C0-A32FA4774DC0}" type="sibTrans" cxnId="{E6093A56-BDA5-48B2-9031-BCEFAFE2D960}">
      <dgm:prSet/>
      <dgm:spPr/>
      <dgm:t>
        <a:bodyPr/>
        <a:lstStyle/>
        <a:p>
          <a:endParaRPr lang="en-US"/>
        </a:p>
      </dgm:t>
    </dgm:pt>
    <dgm:pt modelId="{9874124F-A0C2-454C-ADF2-8683AF7AE831}">
      <dgm:prSet phldrT="[Text]"/>
      <dgm:spPr/>
      <dgm:t>
        <a:bodyPr/>
        <a:lstStyle/>
        <a:p>
          <a:r>
            <a:rPr lang="en-US" dirty="0"/>
            <a:t>Cross-divisional team providing leadership and oversight for strategic planning, tactical/operational execution, and accountability for a seamless undergraduate student experience from admission to graduation.</a:t>
          </a:r>
        </a:p>
      </dgm:t>
    </dgm:pt>
    <dgm:pt modelId="{07255709-787D-4E7D-B648-0AA62502D387}" type="parTrans" cxnId="{A3D5192A-379F-42BB-9A3A-FD7E2167B224}">
      <dgm:prSet/>
      <dgm:spPr/>
      <dgm:t>
        <a:bodyPr/>
        <a:lstStyle/>
        <a:p>
          <a:endParaRPr lang="en-US"/>
        </a:p>
      </dgm:t>
    </dgm:pt>
    <dgm:pt modelId="{6476276C-4D92-4003-946F-F577A8C5BE06}" type="sibTrans" cxnId="{A3D5192A-379F-42BB-9A3A-FD7E2167B224}">
      <dgm:prSet/>
      <dgm:spPr/>
      <dgm:t>
        <a:bodyPr/>
        <a:lstStyle/>
        <a:p>
          <a:endParaRPr lang="en-US"/>
        </a:p>
      </dgm:t>
    </dgm:pt>
    <dgm:pt modelId="{C797BE0C-5247-4A97-B227-2C3829861CA2}">
      <dgm:prSet phldrT="[Text]"/>
      <dgm:spPr/>
      <dgm:t>
        <a:bodyPr/>
        <a:lstStyle/>
        <a:p>
          <a:r>
            <a:rPr lang="en-US" dirty="0"/>
            <a:t>Goals</a:t>
          </a:r>
        </a:p>
      </dgm:t>
    </dgm:pt>
    <dgm:pt modelId="{01A5EECE-330F-4882-B59F-5ADF84E27D82}" type="parTrans" cxnId="{32D4AE38-228E-4590-9E4E-BC8AB84BF79E}">
      <dgm:prSet/>
      <dgm:spPr/>
      <dgm:t>
        <a:bodyPr/>
        <a:lstStyle/>
        <a:p>
          <a:endParaRPr lang="en-US"/>
        </a:p>
      </dgm:t>
    </dgm:pt>
    <dgm:pt modelId="{FA036E9D-3716-4210-A6CC-B676AB50140A}" type="sibTrans" cxnId="{32D4AE38-228E-4590-9E4E-BC8AB84BF79E}">
      <dgm:prSet/>
      <dgm:spPr/>
      <dgm:t>
        <a:bodyPr/>
        <a:lstStyle/>
        <a:p>
          <a:endParaRPr lang="en-US"/>
        </a:p>
      </dgm:t>
    </dgm:pt>
    <dgm:pt modelId="{37A362FB-5E2F-4191-92C6-0E6F62A003BD}">
      <dgm:prSet phldrT="[Text]"/>
      <dgm:spPr/>
      <dgm:t>
        <a:bodyPr/>
        <a:lstStyle/>
        <a:p>
          <a:r>
            <a:rPr lang="en-US" dirty="0"/>
            <a:t>Improve retention, persistence, and graduation rates</a:t>
          </a:r>
        </a:p>
      </dgm:t>
    </dgm:pt>
    <dgm:pt modelId="{12728CB4-750D-4EA3-BBBF-4978A3632171}" type="parTrans" cxnId="{60A575E4-4900-4309-ACEE-43A5320D09D9}">
      <dgm:prSet/>
      <dgm:spPr/>
      <dgm:t>
        <a:bodyPr/>
        <a:lstStyle/>
        <a:p>
          <a:endParaRPr lang="en-US"/>
        </a:p>
      </dgm:t>
    </dgm:pt>
    <dgm:pt modelId="{FC568DEF-1E15-4934-9C40-0E471883CFBC}" type="sibTrans" cxnId="{60A575E4-4900-4309-ACEE-43A5320D09D9}">
      <dgm:prSet/>
      <dgm:spPr/>
      <dgm:t>
        <a:bodyPr/>
        <a:lstStyle/>
        <a:p>
          <a:endParaRPr lang="en-US"/>
        </a:p>
      </dgm:t>
    </dgm:pt>
    <dgm:pt modelId="{09C78A86-1362-4B59-8C03-7BBB73D5E453}">
      <dgm:prSet phldrT="[Text]"/>
      <dgm:spPr/>
      <dgm:t>
        <a:bodyPr/>
        <a:lstStyle/>
        <a:p>
          <a:r>
            <a:rPr lang="en-US" dirty="0"/>
            <a:t>Lessen Attrition and melt</a:t>
          </a:r>
        </a:p>
      </dgm:t>
    </dgm:pt>
    <dgm:pt modelId="{67D6DF40-EFA8-4B5B-97FA-7220DDA5A075}" type="parTrans" cxnId="{27F2AF8C-5FF4-4E88-BB3C-DC24B6496983}">
      <dgm:prSet/>
      <dgm:spPr/>
      <dgm:t>
        <a:bodyPr/>
        <a:lstStyle/>
        <a:p>
          <a:endParaRPr lang="en-US"/>
        </a:p>
      </dgm:t>
    </dgm:pt>
    <dgm:pt modelId="{A6C82736-748C-4973-8CA9-FE9F1CC71B0A}" type="sibTrans" cxnId="{27F2AF8C-5FF4-4E88-BB3C-DC24B6496983}">
      <dgm:prSet/>
      <dgm:spPr/>
      <dgm:t>
        <a:bodyPr/>
        <a:lstStyle/>
        <a:p>
          <a:endParaRPr lang="en-US"/>
        </a:p>
      </dgm:t>
    </dgm:pt>
    <dgm:pt modelId="{45E21FFA-783C-4D84-8512-6C25F18B4A5C}">
      <dgm:prSet phldrT="[Text]"/>
      <dgm:spPr/>
      <dgm:t>
        <a:bodyPr/>
        <a:lstStyle/>
        <a:p>
          <a:r>
            <a:rPr lang="en-US" dirty="0"/>
            <a:t>Enhance family/student on-boarding communications and processes</a:t>
          </a:r>
        </a:p>
      </dgm:t>
    </dgm:pt>
    <dgm:pt modelId="{CD9AA8B6-4583-446D-B327-CED852EC3907}" type="parTrans" cxnId="{17F6D319-C01D-4D7A-A9B8-6A54CA879712}">
      <dgm:prSet/>
      <dgm:spPr/>
      <dgm:t>
        <a:bodyPr/>
        <a:lstStyle/>
        <a:p>
          <a:endParaRPr lang="en-US"/>
        </a:p>
      </dgm:t>
    </dgm:pt>
    <dgm:pt modelId="{F3046589-A49E-4001-B326-31A5CD2C6527}" type="sibTrans" cxnId="{17F6D319-C01D-4D7A-A9B8-6A54CA879712}">
      <dgm:prSet/>
      <dgm:spPr/>
      <dgm:t>
        <a:bodyPr/>
        <a:lstStyle/>
        <a:p>
          <a:endParaRPr lang="en-US"/>
        </a:p>
      </dgm:t>
    </dgm:pt>
    <dgm:pt modelId="{65328847-83D4-450E-AFB3-EFDDCB8D7522}">
      <dgm:prSet phldrT="[Text]"/>
      <dgm:spPr/>
      <dgm:t>
        <a:bodyPr/>
        <a:lstStyle/>
        <a:p>
          <a:r>
            <a:rPr lang="en-US" dirty="0"/>
            <a:t>Identify and eliminate unintentional and/or unnecessary student business process barriers</a:t>
          </a:r>
        </a:p>
      </dgm:t>
    </dgm:pt>
    <dgm:pt modelId="{EC799A0F-E7B0-41A8-8E9A-DC9B54D632C2}" type="parTrans" cxnId="{CED6B644-2D86-4395-B971-8781510F9047}">
      <dgm:prSet/>
      <dgm:spPr/>
      <dgm:t>
        <a:bodyPr/>
        <a:lstStyle/>
        <a:p>
          <a:endParaRPr lang="en-US"/>
        </a:p>
      </dgm:t>
    </dgm:pt>
    <dgm:pt modelId="{6B5E2B27-E403-4420-AF9B-CC8D15D75CC6}" type="sibTrans" cxnId="{CED6B644-2D86-4395-B971-8781510F9047}">
      <dgm:prSet/>
      <dgm:spPr/>
      <dgm:t>
        <a:bodyPr/>
        <a:lstStyle/>
        <a:p>
          <a:endParaRPr lang="en-US"/>
        </a:p>
      </dgm:t>
    </dgm:pt>
    <dgm:pt modelId="{4EAB4F84-6CA6-4D43-BC9E-D416FFD1F279}">
      <dgm:prSet phldrT="[Text]"/>
      <dgm:spPr/>
      <dgm:t>
        <a:bodyPr/>
        <a:lstStyle/>
        <a:p>
          <a:r>
            <a:rPr lang="en-US" dirty="0"/>
            <a:t>Identify institutional adjustments that require senior administration actions to accomplish</a:t>
          </a:r>
        </a:p>
      </dgm:t>
    </dgm:pt>
    <dgm:pt modelId="{8E678919-F1B0-4D11-B9EF-575CFBCD293D}" type="parTrans" cxnId="{6DED8646-CB92-4CDB-B9E3-05079862D8FC}">
      <dgm:prSet/>
      <dgm:spPr/>
      <dgm:t>
        <a:bodyPr/>
        <a:lstStyle/>
        <a:p>
          <a:endParaRPr lang="en-US"/>
        </a:p>
      </dgm:t>
    </dgm:pt>
    <dgm:pt modelId="{491A0FF5-A41A-40D4-9459-DE7701B93AB8}" type="sibTrans" cxnId="{6DED8646-CB92-4CDB-B9E3-05079862D8FC}">
      <dgm:prSet/>
      <dgm:spPr/>
      <dgm:t>
        <a:bodyPr/>
        <a:lstStyle/>
        <a:p>
          <a:endParaRPr lang="en-US"/>
        </a:p>
      </dgm:t>
    </dgm:pt>
    <dgm:pt modelId="{B501DD96-B389-46CA-8629-F634F582E512}" type="pres">
      <dgm:prSet presAssocID="{37C85373-1F88-4DB3-BE48-C1C9BA680D7D}" presName="Name0" presStyleCnt="0">
        <dgm:presLayoutVars>
          <dgm:dir/>
          <dgm:animLvl val="lvl"/>
          <dgm:resizeHandles val="exact"/>
        </dgm:presLayoutVars>
      </dgm:prSet>
      <dgm:spPr/>
    </dgm:pt>
    <dgm:pt modelId="{6B52059B-AF0F-4327-84A7-5465DE079615}" type="pres">
      <dgm:prSet presAssocID="{61D08A98-81F0-4D78-8272-81499B20984D}" presName="composite" presStyleCnt="0"/>
      <dgm:spPr/>
    </dgm:pt>
    <dgm:pt modelId="{80FBF123-802C-46EC-BD7C-20C651A3CF0C}" type="pres">
      <dgm:prSet presAssocID="{61D08A98-81F0-4D78-8272-81499B20984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92A9A11-2038-4A94-A019-D6E03AB2E698}" type="pres">
      <dgm:prSet presAssocID="{61D08A98-81F0-4D78-8272-81499B20984D}" presName="desTx" presStyleLbl="alignAccFollowNode1" presStyleIdx="0" presStyleCnt="2">
        <dgm:presLayoutVars>
          <dgm:bulletEnabled val="1"/>
        </dgm:presLayoutVars>
      </dgm:prSet>
      <dgm:spPr/>
    </dgm:pt>
    <dgm:pt modelId="{5F716C52-4A8B-4338-AE5E-52F34431168C}" type="pres">
      <dgm:prSet presAssocID="{1BFE0BAA-16C7-42D9-A1C0-A32FA4774DC0}" presName="space" presStyleCnt="0"/>
      <dgm:spPr/>
    </dgm:pt>
    <dgm:pt modelId="{722D7FF0-0B3B-4A9B-8E6C-1302C82BC699}" type="pres">
      <dgm:prSet presAssocID="{C797BE0C-5247-4A97-B227-2C3829861CA2}" presName="composite" presStyleCnt="0"/>
      <dgm:spPr/>
    </dgm:pt>
    <dgm:pt modelId="{8883355A-F629-48DB-BA3F-7D25DA4019EF}" type="pres">
      <dgm:prSet presAssocID="{C797BE0C-5247-4A97-B227-2C3829861CA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265835A-A9E3-4D69-B24E-E22503183BB6}" type="pres">
      <dgm:prSet presAssocID="{C797BE0C-5247-4A97-B227-2C3829861CA2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4076406-0FB6-4B75-9166-2F59F51ADFFB}" type="presOf" srcId="{45E21FFA-783C-4D84-8512-6C25F18B4A5C}" destId="{5265835A-A9E3-4D69-B24E-E22503183BB6}" srcOrd="0" destOrd="2" presId="urn:microsoft.com/office/officeart/2005/8/layout/hList1"/>
    <dgm:cxn modelId="{36682A15-E097-4F87-807C-D4BCBDC6F626}" type="presOf" srcId="{9874124F-A0C2-454C-ADF2-8683AF7AE831}" destId="{F92A9A11-2038-4A94-A019-D6E03AB2E698}" srcOrd="0" destOrd="0" presId="urn:microsoft.com/office/officeart/2005/8/layout/hList1"/>
    <dgm:cxn modelId="{17F6D319-C01D-4D7A-A9B8-6A54CA879712}" srcId="{C797BE0C-5247-4A97-B227-2C3829861CA2}" destId="{45E21FFA-783C-4D84-8512-6C25F18B4A5C}" srcOrd="2" destOrd="0" parTransId="{CD9AA8B6-4583-446D-B327-CED852EC3907}" sibTransId="{F3046589-A49E-4001-B326-31A5CD2C6527}"/>
    <dgm:cxn modelId="{21E2471E-6037-42C4-AC8F-D02526A465AA}" type="presOf" srcId="{37A362FB-5E2F-4191-92C6-0E6F62A003BD}" destId="{5265835A-A9E3-4D69-B24E-E22503183BB6}" srcOrd="0" destOrd="0" presId="urn:microsoft.com/office/officeart/2005/8/layout/hList1"/>
    <dgm:cxn modelId="{AF85F627-7197-49C7-8AB9-60D09F825DF6}" type="presOf" srcId="{09C78A86-1362-4B59-8C03-7BBB73D5E453}" destId="{5265835A-A9E3-4D69-B24E-E22503183BB6}" srcOrd="0" destOrd="1" presId="urn:microsoft.com/office/officeart/2005/8/layout/hList1"/>
    <dgm:cxn modelId="{A3D5192A-379F-42BB-9A3A-FD7E2167B224}" srcId="{61D08A98-81F0-4D78-8272-81499B20984D}" destId="{9874124F-A0C2-454C-ADF2-8683AF7AE831}" srcOrd="0" destOrd="0" parTransId="{07255709-787D-4E7D-B648-0AA62502D387}" sibTransId="{6476276C-4D92-4003-946F-F577A8C5BE06}"/>
    <dgm:cxn modelId="{2933F02B-C36C-4711-850C-428837CF2E59}" type="presOf" srcId="{65328847-83D4-450E-AFB3-EFDDCB8D7522}" destId="{5265835A-A9E3-4D69-B24E-E22503183BB6}" srcOrd="0" destOrd="3" presId="urn:microsoft.com/office/officeart/2005/8/layout/hList1"/>
    <dgm:cxn modelId="{32D4AE38-228E-4590-9E4E-BC8AB84BF79E}" srcId="{37C85373-1F88-4DB3-BE48-C1C9BA680D7D}" destId="{C797BE0C-5247-4A97-B227-2C3829861CA2}" srcOrd="1" destOrd="0" parTransId="{01A5EECE-330F-4882-B59F-5ADF84E27D82}" sibTransId="{FA036E9D-3716-4210-A6CC-B676AB50140A}"/>
    <dgm:cxn modelId="{CED6B644-2D86-4395-B971-8781510F9047}" srcId="{C797BE0C-5247-4A97-B227-2C3829861CA2}" destId="{65328847-83D4-450E-AFB3-EFDDCB8D7522}" srcOrd="3" destOrd="0" parTransId="{EC799A0F-E7B0-41A8-8E9A-DC9B54D632C2}" sibTransId="{6B5E2B27-E403-4420-AF9B-CC8D15D75CC6}"/>
    <dgm:cxn modelId="{6DED8646-CB92-4CDB-B9E3-05079862D8FC}" srcId="{C797BE0C-5247-4A97-B227-2C3829861CA2}" destId="{4EAB4F84-6CA6-4D43-BC9E-D416FFD1F279}" srcOrd="4" destOrd="0" parTransId="{8E678919-F1B0-4D11-B9EF-575CFBCD293D}" sibTransId="{491A0FF5-A41A-40D4-9459-DE7701B93AB8}"/>
    <dgm:cxn modelId="{9B0E4047-F4FE-4C26-99FD-EDC970083DCA}" type="presOf" srcId="{C797BE0C-5247-4A97-B227-2C3829861CA2}" destId="{8883355A-F629-48DB-BA3F-7D25DA4019EF}" srcOrd="0" destOrd="0" presId="urn:microsoft.com/office/officeart/2005/8/layout/hList1"/>
    <dgm:cxn modelId="{64AC4C6B-DE0B-4054-8A1E-4F0BDEFC1D2E}" type="presOf" srcId="{61D08A98-81F0-4D78-8272-81499B20984D}" destId="{80FBF123-802C-46EC-BD7C-20C651A3CF0C}" srcOrd="0" destOrd="0" presId="urn:microsoft.com/office/officeart/2005/8/layout/hList1"/>
    <dgm:cxn modelId="{E6093A56-BDA5-48B2-9031-BCEFAFE2D960}" srcId="{37C85373-1F88-4DB3-BE48-C1C9BA680D7D}" destId="{61D08A98-81F0-4D78-8272-81499B20984D}" srcOrd="0" destOrd="0" parTransId="{3CE20DC9-1CB9-4810-BBBF-284B1CC60973}" sibTransId="{1BFE0BAA-16C7-42D9-A1C0-A32FA4774DC0}"/>
    <dgm:cxn modelId="{799B118C-B719-41A8-BA2D-6013C594B88D}" type="presOf" srcId="{4EAB4F84-6CA6-4D43-BC9E-D416FFD1F279}" destId="{5265835A-A9E3-4D69-B24E-E22503183BB6}" srcOrd="0" destOrd="4" presId="urn:microsoft.com/office/officeart/2005/8/layout/hList1"/>
    <dgm:cxn modelId="{27F2AF8C-5FF4-4E88-BB3C-DC24B6496983}" srcId="{C797BE0C-5247-4A97-B227-2C3829861CA2}" destId="{09C78A86-1362-4B59-8C03-7BBB73D5E453}" srcOrd="1" destOrd="0" parTransId="{67D6DF40-EFA8-4B5B-97FA-7220DDA5A075}" sibTransId="{A6C82736-748C-4973-8CA9-FE9F1CC71B0A}"/>
    <dgm:cxn modelId="{27D81BE1-709B-4F5B-8069-4F1009E8322B}" type="presOf" srcId="{37C85373-1F88-4DB3-BE48-C1C9BA680D7D}" destId="{B501DD96-B389-46CA-8629-F634F582E512}" srcOrd="0" destOrd="0" presId="urn:microsoft.com/office/officeart/2005/8/layout/hList1"/>
    <dgm:cxn modelId="{60A575E4-4900-4309-ACEE-43A5320D09D9}" srcId="{C797BE0C-5247-4A97-B227-2C3829861CA2}" destId="{37A362FB-5E2F-4191-92C6-0E6F62A003BD}" srcOrd="0" destOrd="0" parTransId="{12728CB4-750D-4EA3-BBBF-4978A3632171}" sibTransId="{FC568DEF-1E15-4934-9C40-0E471883CFBC}"/>
    <dgm:cxn modelId="{AAA151C8-1063-4256-AF8E-D18D5F13D1DC}" type="presParOf" srcId="{B501DD96-B389-46CA-8629-F634F582E512}" destId="{6B52059B-AF0F-4327-84A7-5465DE079615}" srcOrd="0" destOrd="0" presId="urn:microsoft.com/office/officeart/2005/8/layout/hList1"/>
    <dgm:cxn modelId="{32E2A61E-C316-49B8-9A08-69B984407A0C}" type="presParOf" srcId="{6B52059B-AF0F-4327-84A7-5465DE079615}" destId="{80FBF123-802C-46EC-BD7C-20C651A3CF0C}" srcOrd="0" destOrd="0" presId="urn:microsoft.com/office/officeart/2005/8/layout/hList1"/>
    <dgm:cxn modelId="{A4C26767-4B3F-4BE3-8DFA-ECC3E257D526}" type="presParOf" srcId="{6B52059B-AF0F-4327-84A7-5465DE079615}" destId="{F92A9A11-2038-4A94-A019-D6E03AB2E698}" srcOrd="1" destOrd="0" presId="urn:microsoft.com/office/officeart/2005/8/layout/hList1"/>
    <dgm:cxn modelId="{9C38F450-30BA-4C59-93A4-A186AC45B7B8}" type="presParOf" srcId="{B501DD96-B389-46CA-8629-F634F582E512}" destId="{5F716C52-4A8B-4338-AE5E-52F34431168C}" srcOrd="1" destOrd="0" presId="urn:microsoft.com/office/officeart/2005/8/layout/hList1"/>
    <dgm:cxn modelId="{84E19396-79FA-460F-8453-2F2BBAA988E8}" type="presParOf" srcId="{B501DD96-B389-46CA-8629-F634F582E512}" destId="{722D7FF0-0B3B-4A9B-8E6C-1302C82BC699}" srcOrd="2" destOrd="0" presId="urn:microsoft.com/office/officeart/2005/8/layout/hList1"/>
    <dgm:cxn modelId="{C31A8927-E5E0-4107-A3AB-21A2092CF9A4}" type="presParOf" srcId="{722D7FF0-0B3B-4A9B-8E6C-1302C82BC699}" destId="{8883355A-F629-48DB-BA3F-7D25DA4019EF}" srcOrd="0" destOrd="0" presId="urn:microsoft.com/office/officeart/2005/8/layout/hList1"/>
    <dgm:cxn modelId="{E716F9B3-70E3-4F54-A104-E63470B8A52F}" type="presParOf" srcId="{722D7FF0-0B3B-4A9B-8E6C-1302C82BC699}" destId="{5265835A-A9E3-4D69-B24E-E22503183B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5ADD5-8AF2-459C-B9AC-5306CC66B031}">
      <dsp:nvSpPr>
        <dsp:cNvPr id="0" name=""/>
        <dsp:cNvSpPr/>
      </dsp:nvSpPr>
      <dsp:spPr>
        <a:xfrm>
          <a:off x="4715328" y="907611"/>
          <a:ext cx="2190423" cy="38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78"/>
              </a:lnTo>
              <a:lnTo>
                <a:pt x="2190423" y="190078"/>
              </a:lnTo>
              <a:lnTo>
                <a:pt x="2190423" y="38015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9F72D-1FA4-42DF-BE1F-7BEBC8622A97}">
      <dsp:nvSpPr>
        <dsp:cNvPr id="0" name=""/>
        <dsp:cNvSpPr/>
      </dsp:nvSpPr>
      <dsp:spPr>
        <a:xfrm>
          <a:off x="3991221" y="3478190"/>
          <a:ext cx="271540" cy="2118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012"/>
              </a:lnTo>
              <a:lnTo>
                <a:pt x="271540" y="211801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AE1C53-9618-4C55-A28F-94D4776434A6}">
      <dsp:nvSpPr>
        <dsp:cNvPr id="0" name=""/>
        <dsp:cNvSpPr/>
      </dsp:nvSpPr>
      <dsp:spPr>
        <a:xfrm>
          <a:off x="3991221" y="3478190"/>
          <a:ext cx="271540" cy="832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722"/>
              </a:lnTo>
              <a:lnTo>
                <a:pt x="271540" y="83272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C97E78-98E7-4E11-A81F-A3B0F1ADD70D}">
      <dsp:nvSpPr>
        <dsp:cNvPr id="0" name=""/>
        <dsp:cNvSpPr/>
      </dsp:nvSpPr>
      <dsp:spPr>
        <a:xfrm>
          <a:off x="4669608" y="2192901"/>
          <a:ext cx="91440" cy="3801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15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C2303-6BE1-42CF-9117-D2B3A09B572B}">
      <dsp:nvSpPr>
        <dsp:cNvPr id="0" name=""/>
        <dsp:cNvSpPr/>
      </dsp:nvSpPr>
      <dsp:spPr>
        <a:xfrm>
          <a:off x="4669608" y="907611"/>
          <a:ext cx="91440" cy="3801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15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9B393-2C17-41AE-B63A-CA205F52A455}">
      <dsp:nvSpPr>
        <dsp:cNvPr id="0" name=""/>
        <dsp:cNvSpPr/>
      </dsp:nvSpPr>
      <dsp:spPr>
        <a:xfrm>
          <a:off x="2524905" y="907611"/>
          <a:ext cx="2190423" cy="380156"/>
        </a:xfrm>
        <a:custGeom>
          <a:avLst/>
          <a:gdLst/>
          <a:ahLst/>
          <a:cxnLst/>
          <a:rect l="0" t="0" r="0" b="0"/>
          <a:pathLst>
            <a:path>
              <a:moveTo>
                <a:pt x="2190423" y="0"/>
              </a:moveTo>
              <a:lnTo>
                <a:pt x="2190423" y="190078"/>
              </a:lnTo>
              <a:lnTo>
                <a:pt x="0" y="190078"/>
              </a:lnTo>
              <a:lnTo>
                <a:pt x="0" y="38015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4FDA7-98C7-4FDB-BEA0-A0EC71948762}">
      <dsp:nvSpPr>
        <dsp:cNvPr id="0" name=""/>
        <dsp:cNvSpPr/>
      </dsp:nvSpPr>
      <dsp:spPr>
        <a:xfrm>
          <a:off x="3810194" y="2477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Future Focused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Furman University Strategic Plan 2024-2029</a:t>
          </a:r>
        </a:p>
      </dsp:txBody>
      <dsp:txXfrm>
        <a:off x="3810194" y="2477"/>
        <a:ext cx="1810267" cy="905133"/>
      </dsp:txXfrm>
    </dsp:sp>
    <dsp:sp modelId="{AD3794C6-D9C5-49DF-B8C4-2CF989D16DA8}">
      <dsp:nvSpPr>
        <dsp:cNvPr id="0" name=""/>
        <dsp:cNvSpPr/>
      </dsp:nvSpPr>
      <dsp:spPr>
        <a:xfrm>
          <a:off x="1619771" y="1287767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 University of Innovation and Impact</a:t>
          </a:r>
        </a:p>
      </dsp:txBody>
      <dsp:txXfrm>
        <a:off x="1619771" y="1287767"/>
        <a:ext cx="1810267" cy="905133"/>
      </dsp:txXfrm>
    </dsp:sp>
    <dsp:sp modelId="{3868B5B0-841E-456B-9F14-810F3F842CE8}">
      <dsp:nvSpPr>
        <dsp:cNvPr id="0" name=""/>
        <dsp:cNvSpPr/>
      </dsp:nvSpPr>
      <dsp:spPr>
        <a:xfrm>
          <a:off x="3810194" y="1287767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2. Thriving Community</a:t>
          </a:r>
        </a:p>
      </dsp:txBody>
      <dsp:txXfrm>
        <a:off x="3810194" y="1287767"/>
        <a:ext cx="1810267" cy="905133"/>
      </dsp:txXfrm>
    </dsp:sp>
    <dsp:sp modelId="{55C881F9-5431-4922-AF1B-6C03D3187356}">
      <dsp:nvSpPr>
        <dsp:cNvPr id="0" name=""/>
        <dsp:cNvSpPr/>
      </dsp:nvSpPr>
      <dsp:spPr>
        <a:xfrm>
          <a:off x="3810194" y="2573057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Support Employee Growth and Satisfaction</a:t>
          </a:r>
        </a:p>
      </dsp:txBody>
      <dsp:txXfrm>
        <a:off x="3810194" y="2573057"/>
        <a:ext cx="1810267" cy="905133"/>
      </dsp:txXfrm>
    </dsp:sp>
    <dsp:sp modelId="{F768C86A-0DAE-4E94-90FE-9F631D5FE7E6}">
      <dsp:nvSpPr>
        <dsp:cNvPr id="0" name=""/>
        <dsp:cNvSpPr/>
      </dsp:nvSpPr>
      <dsp:spPr>
        <a:xfrm>
          <a:off x="4262761" y="3858346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Prioritize faculty and staff wellbeing, engagement, and professional growth.</a:t>
          </a:r>
        </a:p>
      </dsp:txBody>
      <dsp:txXfrm>
        <a:off x="4262761" y="3858346"/>
        <a:ext cx="1810267" cy="905133"/>
      </dsp:txXfrm>
    </dsp:sp>
    <dsp:sp modelId="{FA3A86FE-C9A4-44C4-8AC2-AD53A42391CF}">
      <dsp:nvSpPr>
        <dsp:cNvPr id="0" name=""/>
        <dsp:cNvSpPr/>
      </dsp:nvSpPr>
      <dsp:spPr>
        <a:xfrm>
          <a:off x="4262761" y="5143636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Foster a positive and enriching campus culture through improved communication and collaboration.</a:t>
          </a:r>
        </a:p>
      </dsp:txBody>
      <dsp:txXfrm>
        <a:off x="4262761" y="5143636"/>
        <a:ext cx="1810267" cy="905133"/>
      </dsp:txXfrm>
    </dsp:sp>
    <dsp:sp modelId="{57FE00DF-A5FF-49D6-A3B7-EACBB55A0881}">
      <dsp:nvSpPr>
        <dsp:cNvPr id="0" name=""/>
        <dsp:cNvSpPr/>
      </dsp:nvSpPr>
      <dsp:spPr>
        <a:xfrm>
          <a:off x="6000618" y="1287767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3. Sustainable and Strong Future</a:t>
          </a:r>
        </a:p>
      </dsp:txBody>
      <dsp:txXfrm>
        <a:off x="6000618" y="1287767"/>
        <a:ext cx="1810267" cy="905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97C5C-663C-4932-9DE5-6832ECD52B9F}">
      <dsp:nvSpPr>
        <dsp:cNvPr id="0" name=""/>
        <dsp:cNvSpPr/>
      </dsp:nvSpPr>
      <dsp:spPr>
        <a:xfrm>
          <a:off x="-4862516" y="-745178"/>
          <a:ext cx="5791395" cy="5791395"/>
        </a:xfrm>
        <a:prstGeom prst="blockArc">
          <a:avLst>
            <a:gd name="adj1" fmla="val 18900000"/>
            <a:gd name="adj2" fmla="val 2700000"/>
            <a:gd name="adj3" fmla="val 37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93A63-BF7C-49E1-A585-20466C718B5A}">
      <dsp:nvSpPr>
        <dsp:cNvPr id="0" name=""/>
        <dsp:cNvSpPr/>
      </dsp:nvSpPr>
      <dsp:spPr>
        <a:xfrm>
          <a:off x="597408" y="430103"/>
          <a:ext cx="10192169" cy="86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9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Dashboards tell us about the past, not the future.</a:t>
          </a:r>
        </a:p>
      </dsp:txBody>
      <dsp:txXfrm>
        <a:off x="597408" y="430103"/>
        <a:ext cx="10192169" cy="860207"/>
      </dsp:txXfrm>
    </dsp:sp>
    <dsp:sp modelId="{488F2DD9-D2A6-464F-85BE-CC40C1704B24}">
      <dsp:nvSpPr>
        <dsp:cNvPr id="0" name=""/>
        <dsp:cNvSpPr/>
      </dsp:nvSpPr>
      <dsp:spPr>
        <a:xfrm>
          <a:off x="59778" y="322577"/>
          <a:ext cx="1075259" cy="107525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4BE34-13CD-4350-BC52-698687E149F1}">
      <dsp:nvSpPr>
        <dsp:cNvPr id="0" name=""/>
        <dsp:cNvSpPr/>
      </dsp:nvSpPr>
      <dsp:spPr>
        <a:xfrm>
          <a:off x="910093" y="1720415"/>
          <a:ext cx="9879484" cy="86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9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They tell us about associations between data elements, but these correlations do not imply direct causation. </a:t>
          </a:r>
        </a:p>
      </dsp:txBody>
      <dsp:txXfrm>
        <a:off x="910093" y="1720415"/>
        <a:ext cx="9879484" cy="860207"/>
      </dsp:txXfrm>
    </dsp:sp>
    <dsp:sp modelId="{2BE85656-8DD4-44B0-BEFA-B35D25E53177}">
      <dsp:nvSpPr>
        <dsp:cNvPr id="0" name=""/>
        <dsp:cNvSpPr/>
      </dsp:nvSpPr>
      <dsp:spPr>
        <a:xfrm>
          <a:off x="372463" y="1612889"/>
          <a:ext cx="1075259" cy="1075259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FB39D-EE35-4C06-9FD9-70AE313BBF6B}">
      <dsp:nvSpPr>
        <dsp:cNvPr id="0" name=""/>
        <dsp:cNvSpPr/>
      </dsp:nvSpPr>
      <dsp:spPr>
        <a:xfrm>
          <a:off x="597408" y="3010726"/>
          <a:ext cx="10192169" cy="86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9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Over time dashboards can give us confidence in our understanding of key metrics AND help us spot cases where the data is wrong.</a:t>
          </a:r>
        </a:p>
      </dsp:txBody>
      <dsp:txXfrm>
        <a:off x="597408" y="3010726"/>
        <a:ext cx="10192169" cy="860207"/>
      </dsp:txXfrm>
    </dsp:sp>
    <dsp:sp modelId="{AEA127A8-C1EA-42AC-968C-E9E6BDA7260F}">
      <dsp:nvSpPr>
        <dsp:cNvPr id="0" name=""/>
        <dsp:cNvSpPr/>
      </dsp:nvSpPr>
      <dsp:spPr>
        <a:xfrm>
          <a:off x="59778" y="2903200"/>
          <a:ext cx="1075259" cy="1075259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9000" r="-2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AD914-7C24-43A8-820D-32E45D50AC4A}">
      <dsp:nvSpPr>
        <dsp:cNvPr id="0" name=""/>
        <dsp:cNvSpPr/>
      </dsp:nvSpPr>
      <dsp:spPr>
        <a:xfrm>
          <a:off x="4908" y="746545"/>
          <a:ext cx="2146057" cy="2015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We shouldn’t build programming directly from dashboards. </a:t>
          </a:r>
        </a:p>
      </dsp:txBody>
      <dsp:txXfrm>
        <a:off x="63946" y="805583"/>
        <a:ext cx="2027981" cy="1897625"/>
      </dsp:txXfrm>
    </dsp:sp>
    <dsp:sp modelId="{9F64A00D-0FDF-46FD-8584-DEBDD6FB146B}">
      <dsp:nvSpPr>
        <dsp:cNvPr id="0" name=""/>
        <dsp:cNvSpPr/>
      </dsp:nvSpPr>
      <dsp:spPr>
        <a:xfrm>
          <a:off x="2365571" y="1488285"/>
          <a:ext cx="454964" cy="532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365571" y="1594729"/>
        <a:ext cx="318475" cy="319334"/>
      </dsp:txXfrm>
    </dsp:sp>
    <dsp:sp modelId="{FD36A04B-74B4-4FB5-B7A2-92C3032618CE}">
      <dsp:nvSpPr>
        <dsp:cNvPr id="0" name=""/>
        <dsp:cNvSpPr/>
      </dsp:nvSpPr>
      <dsp:spPr>
        <a:xfrm>
          <a:off x="3009388" y="746545"/>
          <a:ext cx="2146057" cy="2015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Instead, we need analysis, which the IR office can provide. </a:t>
          </a:r>
        </a:p>
      </dsp:txBody>
      <dsp:txXfrm>
        <a:off x="3068426" y="805583"/>
        <a:ext cx="2027981" cy="1897625"/>
      </dsp:txXfrm>
    </dsp:sp>
    <dsp:sp modelId="{BAAF6954-F952-44BF-A7DB-5F77262D67C8}">
      <dsp:nvSpPr>
        <dsp:cNvPr id="0" name=""/>
        <dsp:cNvSpPr/>
      </dsp:nvSpPr>
      <dsp:spPr>
        <a:xfrm>
          <a:off x="5370052" y="1488285"/>
          <a:ext cx="454964" cy="532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370052" y="1594729"/>
        <a:ext cx="318475" cy="319334"/>
      </dsp:txXfrm>
    </dsp:sp>
    <dsp:sp modelId="{410B75F4-05B1-4183-88B9-989391FC7A64}">
      <dsp:nvSpPr>
        <dsp:cNvPr id="0" name=""/>
        <dsp:cNvSpPr/>
      </dsp:nvSpPr>
      <dsp:spPr>
        <a:xfrm>
          <a:off x="6013869" y="746545"/>
          <a:ext cx="2146057" cy="2015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 successful analysis leads to a proposed model that links metrics, suggesting how they interact. </a:t>
          </a:r>
        </a:p>
      </dsp:txBody>
      <dsp:txXfrm>
        <a:off x="6072907" y="805583"/>
        <a:ext cx="2027981" cy="1897625"/>
      </dsp:txXfrm>
    </dsp:sp>
    <dsp:sp modelId="{48F578E5-4605-4CB4-BB05-088EB8890A96}">
      <dsp:nvSpPr>
        <dsp:cNvPr id="0" name=""/>
        <dsp:cNvSpPr/>
      </dsp:nvSpPr>
      <dsp:spPr>
        <a:xfrm>
          <a:off x="8374532" y="1488285"/>
          <a:ext cx="454964" cy="532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374532" y="1594729"/>
        <a:ext cx="318475" cy="319334"/>
      </dsp:txXfrm>
    </dsp:sp>
    <dsp:sp modelId="{55E7F003-F747-43F5-8C9E-7C426E2763A7}">
      <dsp:nvSpPr>
        <dsp:cNvPr id="0" name=""/>
        <dsp:cNvSpPr/>
      </dsp:nvSpPr>
      <dsp:spPr>
        <a:xfrm>
          <a:off x="9018350" y="746545"/>
          <a:ext cx="2146057" cy="2015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 can use that model to attempt improvements. </a:t>
          </a:r>
        </a:p>
      </dsp:txBody>
      <dsp:txXfrm>
        <a:off x="9077388" y="805583"/>
        <a:ext cx="2027981" cy="18976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A635D-6B86-4BAE-A38B-52046BB70701}">
      <dsp:nvSpPr>
        <dsp:cNvPr id="0" name=""/>
        <dsp:cNvSpPr/>
      </dsp:nvSpPr>
      <dsp:spPr>
        <a:xfrm>
          <a:off x="3396" y="624020"/>
          <a:ext cx="2694533" cy="16167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Measure Student Success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/>
            <a:t>These </a:t>
          </a:r>
          <a:r>
            <a:rPr lang="en-US" sz="1200" kern="1200" dirty="0"/>
            <a:t>metrics reflect how well we support students in completing their degrees on time.</a:t>
          </a:r>
        </a:p>
      </dsp:txBody>
      <dsp:txXfrm>
        <a:off x="3396" y="624020"/>
        <a:ext cx="2694533" cy="1616719"/>
      </dsp:txXfrm>
    </dsp:sp>
    <dsp:sp modelId="{7B84F4D2-4D40-4236-B79A-6B46DFCCEDDB}">
      <dsp:nvSpPr>
        <dsp:cNvPr id="0" name=""/>
        <dsp:cNvSpPr/>
      </dsp:nvSpPr>
      <dsp:spPr>
        <a:xfrm>
          <a:off x="2967382" y="624020"/>
          <a:ext cx="2694533" cy="16167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Identify At-Risk Populations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/>
            <a:t>Helps pinpoint where students are struggling and which groups may need targeted support.</a:t>
          </a:r>
        </a:p>
      </dsp:txBody>
      <dsp:txXfrm>
        <a:off x="2967382" y="624020"/>
        <a:ext cx="2694533" cy="1616719"/>
      </dsp:txXfrm>
    </dsp:sp>
    <dsp:sp modelId="{6DCD6AE5-D2E7-42C0-9497-FA57AF06A0B2}">
      <dsp:nvSpPr>
        <dsp:cNvPr id="0" name=""/>
        <dsp:cNvSpPr/>
      </dsp:nvSpPr>
      <dsp:spPr>
        <a:xfrm>
          <a:off x="5931369" y="624020"/>
          <a:ext cx="2694533" cy="16167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Support Strategic Planning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/>
            <a:t>Informs resource allocation, program development, and student service improvements.</a:t>
          </a:r>
          <a:endParaRPr lang="en-US" sz="1200" kern="1200" dirty="0"/>
        </a:p>
      </dsp:txBody>
      <dsp:txXfrm>
        <a:off x="5931369" y="624020"/>
        <a:ext cx="2694533" cy="1616719"/>
      </dsp:txXfrm>
    </dsp:sp>
    <dsp:sp modelId="{2547F4C1-7067-4E96-BCE2-4A5CE8537F35}">
      <dsp:nvSpPr>
        <dsp:cNvPr id="0" name=""/>
        <dsp:cNvSpPr/>
      </dsp:nvSpPr>
      <dsp:spPr>
        <a:xfrm>
          <a:off x="8895355" y="624020"/>
          <a:ext cx="2694533" cy="16167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Monitor Institutional Performance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/>
            <a:t>Acts as a key performance indicator for institutional effectiveness and quality.</a:t>
          </a:r>
        </a:p>
      </dsp:txBody>
      <dsp:txXfrm>
        <a:off x="8895355" y="624020"/>
        <a:ext cx="2694533" cy="1616719"/>
      </dsp:txXfrm>
    </dsp:sp>
    <dsp:sp modelId="{1FB2088A-D451-43E4-A56C-5CDF6EE7201D}">
      <dsp:nvSpPr>
        <dsp:cNvPr id="0" name=""/>
        <dsp:cNvSpPr/>
      </dsp:nvSpPr>
      <dsp:spPr>
        <a:xfrm>
          <a:off x="3396" y="2510193"/>
          <a:ext cx="2694533" cy="16167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Fulfill Accreditation &amp; Reporting Requirements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/>
            <a:t>Required by accrediting bodies (e.g., SACSCOC) and agencies like IPEDS and the U.S. Department of Education.</a:t>
          </a:r>
        </a:p>
      </dsp:txBody>
      <dsp:txXfrm>
        <a:off x="3396" y="2510193"/>
        <a:ext cx="2694533" cy="1616719"/>
      </dsp:txXfrm>
    </dsp:sp>
    <dsp:sp modelId="{DBFAEE12-F2DC-45E4-97B8-ABC489687BDD}">
      <dsp:nvSpPr>
        <dsp:cNvPr id="0" name=""/>
        <dsp:cNvSpPr/>
      </dsp:nvSpPr>
      <dsp:spPr>
        <a:xfrm>
          <a:off x="2967382" y="2510193"/>
          <a:ext cx="2694533" cy="16167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Guide Retention and Intervention Strategies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/>
            <a:t>Helps evaluate the impact of initiatives like advising, first-year programs, and academic support services.</a:t>
          </a:r>
        </a:p>
      </dsp:txBody>
      <dsp:txXfrm>
        <a:off x="2967382" y="2510193"/>
        <a:ext cx="2694533" cy="1616719"/>
      </dsp:txXfrm>
    </dsp:sp>
    <dsp:sp modelId="{0C79897A-A988-4A9D-A02E-AD825FFD1D8F}">
      <dsp:nvSpPr>
        <dsp:cNvPr id="0" name=""/>
        <dsp:cNvSpPr/>
      </dsp:nvSpPr>
      <dsp:spPr>
        <a:xfrm>
          <a:off x="5931369" y="2510193"/>
          <a:ext cx="2694533" cy="16167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Benchmark Against Peers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/>
            <a:t>Enables comparisons to similar institutions and national averages for continuous improvement.</a:t>
          </a:r>
        </a:p>
      </dsp:txBody>
      <dsp:txXfrm>
        <a:off x="5931369" y="2510193"/>
        <a:ext cx="2694533" cy="1616719"/>
      </dsp:txXfrm>
    </dsp:sp>
    <dsp:sp modelId="{385259DE-DFDB-45F9-9B9E-B74C6A298B0B}">
      <dsp:nvSpPr>
        <dsp:cNvPr id="0" name=""/>
        <dsp:cNvSpPr/>
      </dsp:nvSpPr>
      <dsp:spPr>
        <a:xfrm>
          <a:off x="8895355" y="2510193"/>
          <a:ext cx="2694533" cy="16167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Demonstrate Value and Outcomes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Offers transparency to students, families, and the public about educational return on investment.</a:t>
          </a:r>
        </a:p>
      </dsp:txBody>
      <dsp:txXfrm>
        <a:off x="8895355" y="2510193"/>
        <a:ext cx="2694533" cy="16167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668B7-CF1E-4710-A6AE-164E770CCD65}">
      <dsp:nvSpPr>
        <dsp:cNvPr id="0" name=""/>
        <dsp:cNvSpPr/>
      </dsp:nvSpPr>
      <dsp:spPr>
        <a:xfrm>
          <a:off x="258" y="1432385"/>
          <a:ext cx="2242982" cy="18499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668 first-time, full-time, first-year enrolled</a:t>
          </a:r>
        </a:p>
      </dsp:txBody>
      <dsp:txXfrm>
        <a:off x="42831" y="1474958"/>
        <a:ext cx="2157836" cy="1368418"/>
      </dsp:txXfrm>
    </dsp:sp>
    <dsp:sp modelId="{A58EB9CC-9D47-4364-9A23-7C3144388001}">
      <dsp:nvSpPr>
        <dsp:cNvPr id="0" name=""/>
        <dsp:cNvSpPr/>
      </dsp:nvSpPr>
      <dsp:spPr>
        <a:xfrm>
          <a:off x="1274705" y="1923097"/>
          <a:ext cx="2399579" cy="2399579"/>
        </a:xfrm>
        <a:prstGeom prst="leftCircularArrow">
          <a:avLst>
            <a:gd name="adj1" fmla="val 2848"/>
            <a:gd name="adj2" fmla="val 347978"/>
            <a:gd name="adj3" fmla="val 2123489"/>
            <a:gd name="adj4" fmla="val 9024489"/>
            <a:gd name="adj5" fmla="val 332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6FED5-020C-4926-B038-7F8B06B6AD04}">
      <dsp:nvSpPr>
        <dsp:cNvPr id="0" name=""/>
        <dsp:cNvSpPr/>
      </dsp:nvSpPr>
      <dsp:spPr>
        <a:xfrm>
          <a:off x="498698" y="2885950"/>
          <a:ext cx="1993762" cy="792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Fall 2015 Cohort</a:t>
          </a:r>
        </a:p>
      </dsp:txBody>
      <dsp:txXfrm>
        <a:off x="521920" y="2909172"/>
        <a:ext cx="1947318" cy="746409"/>
      </dsp:txXfrm>
    </dsp:sp>
    <dsp:sp modelId="{FD5E958C-8C6F-441D-8516-FD2A29F7AEE7}">
      <dsp:nvSpPr>
        <dsp:cNvPr id="0" name=""/>
        <dsp:cNvSpPr/>
      </dsp:nvSpPr>
      <dsp:spPr>
        <a:xfrm>
          <a:off x="2817898" y="1432385"/>
          <a:ext cx="2242982" cy="18499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497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499/668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74% </a:t>
          </a:r>
        </a:p>
      </dsp:txBody>
      <dsp:txXfrm>
        <a:off x="2860471" y="1871384"/>
        <a:ext cx="2157836" cy="1368418"/>
      </dsp:txXfrm>
    </dsp:sp>
    <dsp:sp modelId="{1E3A2B1F-BE17-40CE-A085-6AB24EF16EF3}">
      <dsp:nvSpPr>
        <dsp:cNvPr id="0" name=""/>
        <dsp:cNvSpPr/>
      </dsp:nvSpPr>
      <dsp:spPr>
        <a:xfrm>
          <a:off x="4073654" y="319549"/>
          <a:ext cx="2686182" cy="2686182"/>
        </a:xfrm>
        <a:prstGeom prst="circularArrow">
          <a:avLst>
            <a:gd name="adj1" fmla="val 2544"/>
            <a:gd name="adj2" fmla="val 308656"/>
            <a:gd name="adj3" fmla="val 19515833"/>
            <a:gd name="adj4" fmla="val 12575511"/>
            <a:gd name="adj5" fmla="val 296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10678-5519-4A65-B9B0-A6C816445B71}">
      <dsp:nvSpPr>
        <dsp:cNvPr id="0" name=""/>
        <dsp:cNvSpPr/>
      </dsp:nvSpPr>
      <dsp:spPr>
        <a:xfrm>
          <a:off x="3316339" y="1035958"/>
          <a:ext cx="1993762" cy="792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Graduate in 2019</a:t>
          </a:r>
        </a:p>
      </dsp:txBody>
      <dsp:txXfrm>
        <a:off x="3339561" y="1059180"/>
        <a:ext cx="1947318" cy="746409"/>
      </dsp:txXfrm>
    </dsp:sp>
    <dsp:sp modelId="{5059A71B-3588-4C0A-8574-F1D74DA85772}">
      <dsp:nvSpPr>
        <dsp:cNvPr id="0" name=""/>
        <dsp:cNvSpPr/>
      </dsp:nvSpPr>
      <dsp:spPr>
        <a:xfrm>
          <a:off x="5635538" y="1432385"/>
          <a:ext cx="2242982" cy="18499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545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545/668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82%</a:t>
          </a:r>
        </a:p>
      </dsp:txBody>
      <dsp:txXfrm>
        <a:off x="5678111" y="1474958"/>
        <a:ext cx="2157836" cy="1368418"/>
      </dsp:txXfrm>
    </dsp:sp>
    <dsp:sp modelId="{A5B02734-B950-4900-B63C-E820B2F55546}">
      <dsp:nvSpPr>
        <dsp:cNvPr id="0" name=""/>
        <dsp:cNvSpPr/>
      </dsp:nvSpPr>
      <dsp:spPr>
        <a:xfrm>
          <a:off x="6133979" y="2885950"/>
          <a:ext cx="1993762" cy="7928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Graduate in 2021</a:t>
          </a:r>
        </a:p>
      </dsp:txBody>
      <dsp:txXfrm>
        <a:off x="6157201" y="2909172"/>
        <a:ext cx="1947318" cy="7464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BF123-802C-46EC-BD7C-20C651A3CF0C}">
      <dsp:nvSpPr>
        <dsp:cNvPr id="0" name=""/>
        <dsp:cNvSpPr/>
      </dsp:nvSpPr>
      <dsp:spPr>
        <a:xfrm>
          <a:off x="55" y="69350"/>
          <a:ext cx="5284847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Purpose</a:t>
          </a:r>
        </a:p>
      </dsp:txBody>
      <dsp:txXfrm>
        <a:off x="55" y="69350"/>
        <a:ext cx="5284847" cy="547200"/>
      </dsp:txXfrm>
    </dsp:sp>
    <dsp:sp modelId="{F92A9A11-2038-4A94-A019-D6E03AB2E698}">
      <dsp:nvSpPr>
        <dsp:cNvPr id="0" name=""/>
        <dsp:cNvSpPr/>
      </dsp:nvSpPr>
      <dsp:spPr>
        <a:xfrm>
          <a:off x="55" y="616550"/>
          <a:ext cx="5284847" cy="33085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Cross-divisional team providing leadership and oversight for strategic planning, tactical/operational execution, and accountability for a seamless undergraduate student experience from admission to graduation.</a:t>
          </a:r>
        </a:p>
      </dsp:txBody>
      <dsp:txXfrm>
        <a:off x="55" y="616550"/>
        <a:ext cx="5284847" cy="3308582"/>
      </dsp:txXfrm>
    </dsp:sp>
    <dsp:sp modelId="{8883355A-F629-48DB-BA3F-7D25DA4019EF}">
      <dsp:nvSpPr>
        <dsp:cNvPr id="0" name=""/>
        <dsp:cNvSpPr/>
      </dsp:nvSpPr>
      <dsp:spPr>
        <a:xfrm>
          <a:off x="6024781" y="69350"/>
          <a:ext cx="5284847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Goals</a:t>
          </a:r>
        </a:p>
      </dsp:txBody>
      <dsp:txXfrm>
        <a:off x="6024781" y="69350"/>
        <a:ext cx="5284847" cy="547200"/>
      </dsp:txXfrm>
    </dsp:sp>
    <dsp:sp modelId="{5265835A-A9E3-4D69-B24E-E22503183BB6}">
      <dsp:nvSpPr>
        <dsp:cNvPr id="0" name=""/>
        <dsp:cNvSpPr/>
      </dsp:nvSpPr>
      <dsp:spPr>
        <a:xfrm>
          <a:off x="6024781" y="616550"/>
          <a:ext cx="5284847" cy="330858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Improve retention, persistence, and graduation rates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Lessen Attrition and melt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Enhance family/student on-boarding communications and processes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Identify and eliminate unintentional and/or unnecessary student business process barriers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Identify institutional adjustments that require senior administration actions to accomplish</a:t>
          </a:r>
        </a:p>
      </dsp:txBody>
      <dsp:txXfrm>
        <a:off x="6024781" y="616550"/>
        <a:ext cx="5284847" cy="3308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0F946-3B6D-473A-8384-37882ABE5BB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556A8-BD15-4A1E-AA0E-291CD7DAA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9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Monitor Trends Over Time</a:t>
            </a:r>
            <a:br>
              <a:rPr lang="en-US" dirty="0"/>
            </a:br>
            <a:r>
              <a:rPr lang="en-US" dirty="0"/>
              <a:t>Track year-to-year changes in student enrollment to understand growth, decline, or shifts in student populations.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Inform Strategic Planning</a:t>
            </a:r>
            <a:br>
              <a:rPr lang="en-US" dirty="0"/>
            </a:br>
            <a:r>
              <a:rPr lang="en-US" dirty="0"/>
              <a:t>Provide data to guide institutional decisions about academic program offerings, staffing, facilities, and budgeting.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Support Resource Allocation</a:t>
            </a:r>
            <a:br>
              <a:rPr lang="en-US" dirty="0"/>
            </a:br>
            <a:r>
              <a:rPr lang="en-US" dirty="0"/>
              <a:t>Help campus leaders distribute resources—such as faculty, classrooms, housing, and financial aid—based on actual student needs.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Ensure Compliance and Reporting</a:t>
            </a:r>
            <a:br>
              <a:rPr lang="en-US" dirty="0"/>
            </a:br>
            <a:r>
              <a:rPr lang="en-US" dirty="0"/>
              <a:t>Fulfill federal, state, and accreditation reporting requirements (e.g., IPEDS, SACSCOC, Title IV).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Understand Student Demographics</a:t>
            </a:r>
            <a:br>
              <a:rPr lang="en-US" dirty="0"/>
            </a:br>
            <a:r>
              <a:rPr lang="en-US" dirty="0"/>
              <a:t>Analyze who our students are (e.g., race/ethnicity, gender, residency, first-gen status) to support equity, access, and student success.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Identify Enrollment Patterns</a:t>
            </a:r>
            <a:br>
              <a:rPr lang="en-US" dirty="0"/>
            </a:br>
            <a:r>
              <a:rPr lang="en-US" dirty="0"/>
              <a:t>Examine enrollment by program, major, class level, or modality to detect shifts in student interests or needs.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Enhance Recruitment and Retention Efforts</a:t>
            </a:r>
            <a:br>
              <a:rPr lang="en-US" dirty="0"/>
            </a:br>
            <a:r>
              <a:rPr lang="en-US" dirty="0"/>
              <a:t>Identify which populations are enrolling, persisting, or leaving to improve targeted outreach and support strategies.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Communicate Institutional Health</a:t>
            </a:r>
            <a:br>
              <a:rPr lang="en-US" dirty="0"/>
            </a:br>
            <a:r>
              <a:rPr lang="en-US" dirty="0"/>
              <a:t>Provide key metrics to leadership, trustees, and the campus community that reflect the vitality of the institution.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1FF88-0C1B-A263-4BF7-CB37CFB0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73ABF2-59B6-91E2-59C0-D8088F0A1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82107-E329-85AF-6E01-0EEE41D71B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retention rate “matters?”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888A6-4884-E045-FAE3-8B04889EA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9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retention rate “matters?”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85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99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on the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11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6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3738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7341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3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373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7341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671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ew 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3738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582C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7341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4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88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56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26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06" r:id="rId2"/>
    <p:sldLayoutId id="2147483649" r:id="rId3"/>
    <p:sldLayoutId id="2147483650" r:id="rId4"/>
    <p:sldLayoutId id="2147483652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82C83"/>
          </a:solidFill>
          <a:latin typeface="Franklin Gothic Medium Cond" charset="0"/>
          <a:ea typeface="Franklin Gothic Medium Cond" charset="0"/>
          <a:cs typeface="Franklin Gothic Medium Con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9CAC7-3AC4-8FF7-4283-BDEFD0052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94" y="0"/>
            <a:ext cx="11742821" cy="2387600"/>
          </a:xfrm>
        </p:spPr>
        <p:txBody>
          <a:bodyPr>
            <a:normAutofit/>
          </a:bodyPr>
          <a:lstStyle/>
          <a:p>
            <a:r>
              <a:rPr lang="en-US" sz="4000" dirty="0"/>
              <a:t>The Office of Assessment and Institutional Research Presents: </a:t>
            </a:r>
            <a:r>
              <a:rPr lang="en-US" dirty="0"/>
              <a:t>Data Dins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18822-9101-4BED-D689-B1B276BC4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88771"/>
            <a:ext cx="9144000" cy="1226004"/>
          </a:xfrm>
        </p:spPr>
        <p:txBody>
          <a:bodyPr/>
          <a:lstStyle/>
          <a:p>
            <a:r>
              <a:rPr lang="en-US" dirty="0"/>
              <a:t>Conversations about Furman University Data</a:t>
            </a:r>
          </a:p>
        </p:txBody>
      </p:sp>
      <p:pic>
        <p:nvPicPr>
          <p:cNvPr id="5" name="Picture 4" descr="A logo with arrows and stars&#10;&#10;AI-generated content may be incorrect.">
            <a:extLst>
              <a:ext uri="{FF2B5EF4-FFF2-40B4-BE49-F238E27FC236}">
                <a16:creationId xmlns:a16="http://schemas.microsoft.com/office/drawing/2014/main" id="{733EFC9A-DDAB-0C23-BFB0-ECBBDCEC4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867" y1="71800" x2="58867" y2="71800"/>
                        <a14:backgroundMark x1="47667" y1="15400" x2="47667" y2="1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1741" y="2659712"/>
            <a:ext cx="4528517" cy="45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71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F915F-E43A-B577-9BC2-0B4FEF8D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E3FAF-CA26-DF87-054C-52895B56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Retention 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61719-ECB9-47C8-6CEE-00B2D0F18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50752"/>
            <a:ext cx="10515600" cy="4101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3192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35D4-5206-5125-6012-3DA291D9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retention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8D7E6-6076-F784-DFF9-4E5832579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5961"/>
            <a:ext cx="10515600" cy="4211002"/>
          </a:xfrm>
        </p:spPr>
        <p:txBody>
          <a:bodyPr>
            <a:normAutofit/>
          </a:bodyPr>
          <a:lstStyle/>
          <a:p>
            <a:r>
              <a:rPr lang="en-US" dirty="0"/>
              <a:t>Cumulative: percentage of a cohort still enrolled </a:t>
            </a:r>
            <a:r>
              <a:rPr lang="en-US" b="1" dirty="0"/>
              <a:t>at or beyond</a:t>
            </a:r>
            <a:r>
              <a:rPr lang="en-US" dirty="0"/>
              <a:t> a specific year</a:t>
            </a:r>
          </a:p>
          <a:p>
            <a:r>
              <a:rPr lang="en-US" dirty="0"/>
              <a:t>Marginal: the percentage who returned </a:t>
            </a:r>
            <a:r>
              <a:rPr lang="en-US" b="1" dirty="0"/>
              <a:t>from one specific year to the next</a:t>
            </a:r>
            <a:endParaRPr lang="en-US" dirty="0"/>
          </a:p>
          <a:p>
            <a:r>
              <a:rPr lang="en-US" dirty="0"/>
              <a:t>First to second year</a:t>
            </a:r>
          </a:p>
          <a:p>
            <a:r>
              <a:rPr lang="en-US" dirty="0"/>
              <a:t>Transfers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0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7669-936A-D8BC-93A4-D4211797A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rate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53BE5-EC36-C294-1B85-C22103248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465" y="567306"/>
            <a:ext cx="5302523" cy="65408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340926A-D6DA-EB3C-DE89-77F80F2B8C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262442"/>
              </p:ext>
            </p:extLst>
          </p:nvPr>
        </p:nvGraphicFramePr>
        <p:xfrm>
          <a:off x="2032000" y="1423571"/>
          <a:ext cx="8128000" cy="4714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942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ACDE8-DB6F-31ED-7CF5-762257B50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ADA13-4E68-3432-3A7B-D3C5F189F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graduation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D5EDF-7777-704C-12EB-15E2DB335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year/100%</a:t>
            </a:r>
          </a:p>
          <a:p>
            <a:r>
              <a:rPr lang="en-US" dirty="0"/>
              <a:t>Five year/125%</a:t>
            </a:r>
          </a:p>
          <a:p>
            <a:r>
              <a:rPr lang="en-US" dirty="0"/>
              <a:t>Six year/150%</a:t>
            </a:r>
          </a:p>
          <a:p>
            <a:r>
              <a:rPr lang="en-US" dirty="0"/>
              <a:t>Eight year/200%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916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863D7-8460-08EA-5C11-52C93EDC64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Scavenger Hunt!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3FB2F-6359-BCC3-7169-243659ACE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81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5049E-E88E-585E-02C6-93EB6992A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navigate to the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6679E-067F-E1C7-981F-BAC6FEF21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271" y="1901735"/>
            <a:ext cx="9887458" cy="3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7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D028-EE50-0D7B-4C08-9AF49626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500062"/>
            <a:ext cx="10728158" cy="1325563"/>
          </a:xfrm>
        </p:spPr>
        <p:txBody>
          <a:bodyPr/>
          <a:lstStyle/>
          <a:p>
            <a:r>
              <a:rPr lang="en-US" dirty="0"/>
              <a:t>Power BI Tips and Tricks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567271-2318-6551-9465-5EF59300E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42" y="1825625"/>
            <a:ext cx="1072815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Use Full Screen or Focus Mode</a:t>
            </a:r>
            <a:br>
              <a:rPr lang="en-US" dirty="0"/>
            </a:br>
            <a:r>
              <a:rPr lang="en-US" dirty="0"/>
              <a:t>Click the focus icon (⤢) in the top-right corner of a visual to zoom in and see it better.</a:t>
            </a:r>
            <a:endParaRPr lang="en-US" b="1" dirty="0"/>
          </a:p>
          <a:p>
            <a:r>
              <a:rPr lang="en-US" b="1" dirty="0"/>
              <a:t>Hover for Details</a:t>
            </a:r>
            <a:br>
              <a:rPr lang="en-US" dirty="0"/>
            </a:br>
            <a:r>
              <a:rPr lang="en-US" dirty="0"/>
              <a:t>Move your mouse over charts and visuals—tooltips will often pop up with extra info.</a:t>
            </a:r>
          </a:p>
          <a:p>
            <a:r>
              <a:rPr lang="en-US" b="1" dirty="0"/>
              <a:t>Click to Highlight</a:t>
            </a:r>
            <a:br>
              <a:rPr lang="en-US" dirty="0"/>
            </a:br>
            <a:r>
              <a:rPr lang="en-US" dirty="0"/>
              <a:t>Click a row or pie slice—Power BI will automatically highlight related data in other visuals.</a:t>
            </a:r>
          </a:p>
          <a:p>
            <a:r>
              <a:rPr lang="en-US" b="1" dirty="0"/>
              <a:t>Don't Worry About Breaking It</a:t>
            </a:r>
            <a:br>
              <a:rPr lang="en-US" dirty="0"/>
            </a:br>
            <a:r>
              <a:rPr lang="en-US" dirty="0"/>
              <a:t>You can't damage the dashboard by clicking around—explore freely!</a:t>
            </a:r>
          </a:p>
          <a:p>
            <a:r>
              <a:rPr lang="en-US" b="1" dirty="0"/>
              <a:t>Ask Questions</a:t>
            </a:r>
            <a:br>
              <a:rPr lang="en-US" dirty="0"/>
            </a:br>
            <a:r>
              <a:rPr lang="en-US" dirty="0"/>
              <a:t>If something looks confusing or unclear, it's totally okay to ask. These tools are meant to </a:t>
            </a:r>
            <a:r>
              <a:rPr lang="en-US" i="1" dirty="0"/>
              <a:t>support</a:t>
            </a:r>
            <a:r>
              <a:rPr lang="en-US" dirty="0"/>
              <a:t> you, not test you.</a:t>
            </a:r>
          </a:p>
        </p:txBody>
      </p:sp>
    </p:spTree>
    <p:extLst>
      <p:ext uri="{BB962C8B-B14F-4D97-AF65-F5344CB8AC3E}">
        <p14:creationId xmlns:p14="http://schemas.microsoft.com/office/powerpoint/2010/main" val="380271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2BCB-D2E7-4254-E0FF-50E90A110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Matriculation and Retention Team (SMART)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827681F-BE83-F5CE-FF27-340033FDC1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1466792"/>
              </p:ext>
            </p:extLst>
          </p:nvPr>
        </p:nvGraphicFramePr>
        <p:xfrm>
          <a:off x="276726" y="1913021"/>
          <a:ext cx="11309685" cy="3994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0456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D36D-1700-FD28-361B-ED1ADDD8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497DB-9267-8006-77D9-9BC613C5E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9305" cy="4351338"/>
          </a:xfrm>
        </p:spPr>
        <p:txBody>
          <a:bodyPr/>
          <a:lstStyle/>
          <a:p>
            <a:r>
              <a:rPr lang="en-US" dirty="0"/>
              <a:t>Thank you for attending! </a:t>
            </a:r>
          </a:p>
          <a:p>
            <a:r>
              <a:rPr lang="en-US" dirty="0"/>
              <a:t>Don’t forget a sticker</a:t>
            </a:r>
          </a:p>
          <a:p>
            <a:r>
              <a:rPr lang="en-US" dirty="0"/>
              <a:t>Please complete the evaluation – scan the QR code</a:t>
            </a:r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02DCABD-C4F4-7E37-5463-4C67DA527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505" y="129590"/>
            <a:ext cx="6047373" cy="604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36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agonal Stripe 13">
            <a:extLst>
              <a:ext uri="{FF2B5EF4-FFF2-40B4-BE49-F238E27FC236}">
                <a16:creationId xmlns:a16="http://schemas.microsoft.com/office/drawing/2014/main" id="{BF8618F3-939B-D53B-D33A-A2451738BA56}"/>
              </a:ext>
            </a:extLst>
          </p:cNvPr>
          <p:cNvSpPr/>
          <p:nvPr/>
        </p:nvSpPr>
        <p:spPr>
          <a:xfrm>
            <a:off x="1" y="1"/>
            <a:ext cx="12191999" cy="6857999"/>
          </a:xfrm>
          <a:prstGeom prst="diagStrip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C678AFB8-AC9B-86D4-8BC6-A92E15E2C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0917" y="870961"/>
            <a:ext cx="5042547" cy="1223015"/>
          </a:xfr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2800" dirty="0">
                <a:latin typeface="Franklin Gothic Medium Cond" panose="020B0606030402020204" pitchFamily="34" charset="0"/>
              </a:rPr>
              <a:t>Garden Chapel Room</a:t>
            </a:r>
          </a:p>
          <a:p>
            <a:r>
              <a:rPr lang="en-US" sz="2800" dirty="0">
                <a:latin typeface="Franklin Gothic Medium Cond" panose="020B0606030402020204" pitchFamily="34" charset="0"/>
              </a:rPr>
              <a:t>Friday, 12:30-1:45pm</a:t>
            </a:r>
          </a:p>
        </p:txBody>
      </p:sp>
      <p:pic>
        <p:nvPicPr>
          <p:cNvPr id="11" name="Picture 10" descr="A logo with arrows and stars&#10;&#10;AI-generated content may be incorrect.">
            <a:extLst>
              <a:ext uri="{FF2B5EF4-FFF2-40B4-BE49-F238E27FC236}">
                <a16:creationId xmlns:a16="http://schemas.microsoft.com/office/drawing/2014/main" id="{9AADF140-D91B-A383-5917-03F276CFB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8867" y1="71800" x2="58867" y2="71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9998" y="1092238"/>
            <a:ext cx="3696128" cy="36961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6F2B045-37A8-E7A6-468C-04498C2488B8}"/>
              </a:ext>
            </a:extLst>
          </p:cNvPr>
          <p:cNvSpPr/>
          <p:nvPr/>
        </p:nvSpPr>
        <p:spPr>
          <a:xfrm>
            <a:off x="4763003" y="3947365"/>
            <a:ext cx="682244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Conversations about Furman Data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876321-AD58-7498-4F6D-74D2994902A0}"/>
              </a:ext>
            </a:extLst>
          </p:cNvPr>
          <p:cNvSpPr/>
          <p:nvPr/>
        </p:nvSpPr>
        <p:spPr>
          <a:xfrm>
            <a:off x="56052" y="359621"/>
            <a:ext cx="406789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The Office of Assessment and Institutional Research Presents: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0A886B-561A-8B2D-FA5B-43EAE0E0C416}"/>
              </a:ext>
            </a:extLst>
          </p:cNvPr>
          <p:cNvSpPr/>
          <p:nvPr/>
        </p:nvSpPr>
        <p:spPr>
          <a:xfrm>
            <a:off x="3838074" y="5115243"/>
            <a:ext cx="515737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June 27</a:t>
            </a:r>
            <a:r>
              <a:rPr lang="en-US" sz="2800" b="0" cap="none" spc="0" baseline="30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</a:t>
            </a:r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: Senior Survey Results</a:t>
            </a:r>
          </a:p>
          <a:p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July 25</a:t>
            </a:r>
            <a:r>
              <a:rPr lang="en-US" sz="2800" baseline="30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th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: U.S. News and World Report</a:t>
            </a:r>
            <a:endParaRPr lang="en-US" sz="28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pic>
        <p:nvPicPr>
          <p:cNvPr id="22" name="Graphic 21" descr="Laptop with solid fill">
            <a:extLst>
              <a:ext uri="{FF2B5EF4-FFF2-40B4-BE49-F238E27FC236}">
                <a16:creationId xmlns:a16="http://schemas.microsoft.com/office/drawing/2014/main" id="{0F7CAF8A-0FCF-EE63-5020-625EC9B75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4424" y="5843016"/>
            <a:ext cx="1106424" cy="110642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E73BBEF-3C2E-1259-1B87-6644315DE9DB}"/>
              </a:ext>
            </a:extLst>
          </p:cNvPr>
          <p:cNvSpPr/>
          <p:nvPr/>
        </p:nvSpPr>
        <p:spPr>
          <a:xfrm>
            <a:off x="1527048" y="6396228"/>
            <a:ext cx="148761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anklin Gothic Medium Cond" panose="020B0606030402020204" pitchFamily="34" charset="0"/>
              </a:rPr>
              <a:t>Bring your laptop</a:t>
            </a:r>
          </a:p>
        </p:txBody>
      </p:sp>
    </p:spTree>
    <p:extLst>
      <p:ext uri="{BB962C8B-B14F-4D97-AF65-F5344CB8AC3E}">
        <p14:creationId xmlns:p14="http://schemas.microsoft.com/office/powerpoint/2010/main" val="210124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8038-3A33-57C4-4101-51616B50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A4D00-CD3A-8383-67DE-1FC7D8BEC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1483"/>
            <a:ext cx="10515600" cy="32868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Data Transparency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Student Success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Conversations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Partners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F672201-FD6F-EF5F-3962-D3A29A66D3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557666"/>
              </p:ext>
            </p:extLst>
          </p:nvPr>
        </p:nvGraphicFramePr>
        <p:xfrm>
          <a:off x="3458028" y="87085"/>
          <a:ext cx="9430657" cy="605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764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44EC-7B14-38BC-7480-AEFABF214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role?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06544-2FF1-48E0-80A6-85AC8C1E6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7744" cy="435133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Not a committee or task force </a:t>
            </a:r>
            <a:r>
              <a:rPr lang="en-US" dirty="0"/>
              <a:t>– simply a gathering of like-minded individuals invested in seeing our students succeed</a:t>
            </a:r>
          </a:p>
          <a:p>
            <a:r>
              <a:rPr lang="en-US" b="1" dirty="0"/>
              <a:t>Listen, participate, </a:t>
            </a:r>
            <a:r>
              <a:rPr lang="en-US" dirty="0"/>
              <a:t>and </a:t>
            </a:r>
            <a:r>
              <a:rPr lang="en-US" b="1" dirty="0"/>
              <a:t>take actionable information </a:t>
            </a:r>
            <a:r>
              <a:rPr lang="en-US" dirty="0"/>
              <a:t>back to your office/division/program </a:t>
            </a:r>
          </a:p>
          <a:p>
            <a:r>
              <a:rPr lang="en-US" b="1" dirty="0"/>
              <a:t>Cross silos </a:t>
            </a:r>
            <a:r>
              <a:rPr lang="en-US" dirty="0"/>
              <a:t>– Look at and discuss data across divisions and draw different data sets together around a particular concern</a:t>
            </a:r>
          </a:p>
          <a:p>
            <a:r>
              <a:rPr lang="en-US" b="1" dirty="0"/>
              <a:t>Generate ideas </a:t>
            </a:r>
            <a:r>
              <a:rPr lang="en-US" dirty="0"/>
              <a:t>for a new study</a:t>
            </a:r>
          </a:p>
        </p:txBody>
      </p:sp>
      <p:pic>
        <p:nvPicPr>
          <p:cNvPr id="6" name="Picture 5" descr="A person sitting at a table&#10;&#10;AI-generated content may be incorrect.">
            <a:extLst>
              <a:ext uri="{FF2B5EF4-FFF2-40B4-BE49-F238E27FC236}">
                <a16:creationId xmlns:a16="http://schemas.microsoft.com/office/drawing/2014/main" id="{9B777990-6B8B-4A40-5BCA-AF999F653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686" y="1825625"/>
            <a:ext cx="3810000" cy="381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239268-053C-D977-2912-89FCA7D75634}"/>
              </a:ext>
            </a:extLst>
          </p:cNvPr>
          <p:cNvSpPr txBox="1"/>
          <p:nvPr/>
        </p:nvSpPr>
        <p:spPr>
          <a:xfrm>
            <a:off x="7815944" y="5770562"/>
            <a:ext cx="392974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" dirty="0"/>
              <a:t>https://media0.giphy.com/media/v1.Y2lkPTc5MGI3NjExYnduMXBoNTU5dDVtM25yamh4dWs3aDRodXp4dHBvd2YyMjBheXJlNiZlcD12MV9pbnRlcm5hbF9naWZfYnlfaWQmY3Q9Zw/26gs78HRO8sOuhTkQ/giphy.gif</a:t>
            </a:r>
          </a:p>
        </p:txBody>
      </p:sp>
    </p:spTree>
    <p:extLst>
      <p:ext uri="{BB962C8B-B14F-4D97-AF65-F5344CB8AC3E}">
        <p14:creationId xmlns:p14="http://schemas.microsoft.com/office/powerpoint/2010/main" val="482393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FF21-F1D5-C5CA-9F9E-FBB85655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06" y="365125"/>
            <a:ext cx="8410074" cy="1325563"/>
          </a:xfrm>
        </p:spPr>
        <p:txBody>
          <a:bodyPr/>
          <a:lstStyle/>
          <a:p>
            <a:r>
              <a:rPr lang="en-US" sz="4400" dirty="0"/>
              <a:t>The Office of Assessment and Institutional Research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2DF61-A584-C1F8-6B63-A681628EF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8914" cy="4351338"/>
          </a:xfrm>
        </p:spPr>
        <p:txBody>
          <a:bodyPr/>
          <a:lstStyle/>
          <a:p>
            <a:r>
              <a:rPr lang="en-US" dirty="0"/>
              <a:t>David Eubanks: Assistant Vice President of Office of Institutional Assessment and Research</a:t>
            </a:r>
          </a:p>
          <a:p>
            <a:r>
              <a:rPr lang="en-US" dirty="0"/>
              <a:t>Suzanne </a:t>
            </a:r>
            <a:r>
              <a:rPr lang="en-US" dirty="0" err="1"/>
              <a:t>Klonis</a:t>
            </a:r>
            <a:r>
              <a:rPr lang="en-US" dirty="0"/>
              <a:t>: Director of Assessment and SACSCOC Institutional Liaison</a:t>
            </a:r>
          </a:p>
          <a:p>
            <a:r>
              <a:rPr lang="en-US" dirty="0"/>
              <a:t>Katlyn Bagley-Sepsey: Director of Institutional Research, Reporting, and Data Stewardship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1FF93-6783-B85B-9FD1-366C4ABEA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560" y="2854989"/>
            <a:ext cx="2649667" cy="1766790"/>
          </a:xfrm>
          <a:prstGeom prst="rect">
            <a:avLst/>
          </a:prstGeom>
        </p:spPr>
      </p:pic>
      <p:pic>
        <p:nvPicPr>
          <p:cNvPr id="6" name="Picture 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3379BE22-513C-AD02-0C8F-A82EA6BC0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9449415" y="4332928"/>
            <a:ext cx="1904385" cy="1775094"/>
          </a:xfrm>
          <a:prstGeom prst="rect">
            <a:avLst/>
          </a:prstGeom>
        </p:spPr>
      </p:pic>
      <p:pic>
        <p:nvPicPr>
          <p:cNvPr id="1026" name="Picture 2" descr="David Eubanks: Biographical Sketch: Program: Assessment Institute: Indiana  University">
            <a:extLst>
              <a:ext uri="{FF2B5EF4-FFF2-40B4-BE49-F238E27FC236}">
                <a16:creationId xmlns:a16="http://schemas.microsoft.com/office/drawing/2014/main" id="{66B26E18-85D9-8B8E-B173-0DF9334C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614" y="658461"/>
            <a:ext cx="2269672" cy="226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064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372B34-7045-E956-62C7-F790B61E4D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87940"/>
              </p:ext>
            </p:extLst>
          </p:nvPr>
        </p:nvGraphicFramePr>
        <p:xfrm>
          <a:off x="671746" y="1690689"/>
          <a:ext cx="10848508" cy="4301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BE1CB707-A2A2-E31E-8B67-3F60004A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 when viewing the dashboards</a:t>
            </a:r>
          </a:p>
        </p:txBody>
      </p:sp>
    </p:spTree>
    <p:extLst>
      <p:ext uri="{BB962C8B-B14F-4D97-AF65-F5344CB8AC3E}">
        <p14:creationId xmlns:p14="http://schemas.microsoft.com/office/powerpoint/2010/main" val="3566861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C011C-6E22-3144-6877-28A8EEC3A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90C37CF-0814-17BE-7914-A29893B5EF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7762"/>
              </p:ext>
            </p:extLst>
          </p:nvPr>
        </p:nvGraphicFramePr>
        <p:xfrm>
          <a:off x="511342" y="1407695"/>
          <a:ext cx="11169316" cy="3508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7">
            <a:extLst>
              <a:ext uri="{FF2B5EF4-FFF2-40B4-BE49-F238E27FC236}">
                <a16:creationId xmlns:a16="http://schemas.microsoft.com/office/drawing/2014/main" id="{94910F39-0442-A100-27DC-410C0EA34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Reminders when viewing the dashboards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A6C512-C16C-93B2-EEC9-8F8B50FC555F}"/>
              </a:ext>
            </a:extLst>
          </p:cNvPr>
          <p:cNvSpPr/>
          <p:nvPr/>
        </p:nvSpPr>
        <p:spPr>
          <a:xfrm>
            <a:off x="220032" y="4916488"/>
            <a:ext cx="116310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Turn anecdotal “I think” to “I know”</a:t>
            </a:r>
          </a:p>
        </p:txBody>
      </p:sp>
    </p:spTree>
    <p:extLst>
      <p:ext uri="{BB962C8B-B14F-4D97-AF65-F5344CB8AC3E}">
        <p14:creationId xmlns:p14="http://schemas.microsoft.com/office/powerpoint/2010/main" val="2873274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B96A-772A-7197-8945-C1E0293C4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91570"/>
            <a:ext cx="12192000" cy="2387600"/>
          </a:xfrm>
        </p:spPr>
        <p:txBody>
          <a:bodyPr>
            <a:normAutofit/>
          </a:bodyPr>
          <a:lstStyle/>
          <a:p>
            <a:r>
              <a:rPr lang="en-US" sz="5400" dirty="0"/>
              <a:t>Graduation and Retention Rate Dashboard</a:t>
            </a:r>
          </a:p>
        </p:txBody>
      </p:sp>
    </p:spTree>
    <p:extLst>
      <p:ext uri="{BB962C8B-B14F-4D97-AF65-F5344CB8AC3E}">
        <p14:creationId xmlns:p14="http://schemas.microsoft.com/office/powerpoint/2010/main" val="420409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1E73-8340-CFEC-6680-5163A62C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collect this data?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5E94D94-B30C-CC57-1561-B7E57797A8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544946"/>
              </p:ext>
            </p:extLst>
          </p:nvPr>
        </p:nvGraphicFramePr>
        <p:xfrm>
          <a:off x="402771" y="1426029"/>
          <a:ext cx="11593285" cy="4750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654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FA94E-D71D-776B-A4FC-00EEB6FB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enrollment counted?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68A9C-8456-4895-C14B-4F6DFAC52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Census A: Taken after drop/add ends; includes early enrollees</a:t>
            </a:r>
          </a:p>
          <a:p>
            <a:r>
              <a:rPr lang="en-US" dirty="0"/>
              <a:t>Census B (official): Mid-semester snapshot (October 15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Used in various reports </a:t>
            </a:r>
          </a:p>
          <a:p>
            <a:pPr lvl="2"/>
            <a:r>
              <a:rPr lang="en-US" dirty="0"/>
              <a:t>IPEDS: Integrated Postsecondary Education Data System</a:t>
            </a:r>
          </a:p>
          <a:p>
            <a:pPr lvl="2"/>
            <a:r>
              <a:rPr lang="en-US" dirty="0"/>
              <a:t>SC CHE: South Carolina Commission on Higher Education</a:t>
            </a:r>
          </a:p>
          <a:p>
            <a:pPr lvl="2"/>
            <a:r>
              <a:rPr lang="en-US" dirty="0"/>
              <a:t>CDS: Common Data Set</a:t>
            </a:r>
          </a:p>
          <a:p>
            <a:pPr lvl="2"/>
            <a:r>
              <a:rPr lang="en-US" dirty="0"/>
              <a:t>US News: Rankings</a:t>
            </a:r>
          </a:p>
          <a:p>
            <a:pPr lvl="2"/>
            <a:r>
              <a:rPr lang="en-US" dirty="0"/>
              <a:t>Other: Peterson’s, Wall Street Journal, Fiske Guide to Colleges, National Student Clearinghouse, South Carolina Independent Colleges and Universities, National Association of College and University Business Officers, Princeton Review, etc.</a:t>
            </a:r>
          </a:p>
        </p:txBody>
      </p:sp>
    </p:spTree>
    <p:extLst>
      <p:ext uri="{BB962C8B-B14F-4D97-AF65-F5344CB8AC3E}">
        <p14:creationId xmlns:p14="http://schemas.microsoft.com/office/powerpoint/2010/main" val="2508071824"/>
      </p:ext>
    </p:extLst>
  </p:cSld>
  <p:clrMapOvr>
    <a:masterClrMapping/>
  </p:clrMapOvr>
</p:sld>
</file>

<file path=ppt/theme/theme1.xml><?xml version="1.0" encoding="utf-8"?>
<a:theme xmlns:a="http://schemas.openxmlformats.org/drawingml/2006/main" name="Furman">
  <a:themeElements>
    <a:clrScheme name="Furman">
      <a:dk1>
        <a:srgbClr val="43296D"/>
      </a:dk1>
      <a:lt1>
        <a:srgbClr val="FFFFFF"/>
      </a:lt1>
      <a:dk2>
        <a:srgbClr val="43296D"/>
      </a:dk2>
      <a:lt2>
        <a:srgbClr val="FFFFFF"/>
      </a:lt2>
      <a:accent1>
        <a:srgbClr val="9ED5E0"/>
      </a:accent1>
      <a:accent2>
        <a:srgbClr val="4C4D4C"/>
      </a:accent2>
      <a:accent3>
        <a:srgbClr val="FFFEFE"/>
      </a:accent3>
      <a:accent4>
        <a:srgbClr val="FFFEFE"/>
      </a:accent4>
      <a:accent5>
        <a:srgbClr val="FFFEFE"/>
      </a:accent5>
      <a:accent6>
        <a:srgbClr val="FFFEFE"/>
      </a:accent6>
      <a:hlink>
        <a:srgbClr val="FFFEFE"/>
      </a:hlink>
      <a:folHlink>
        <a:srgbClr val="FFFEFD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rman" id="{79AA4E69-309D-4AE5-AB9E-400BBC5A7FC9}" vid="{C2E1BECC-93E8-471B-B693-063B2058A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Furman</Template>
  <TotalTime>4057</TotalTime>
  <Words>1174</Words>
  <Application>Microsoft Office PowerPoint</Application>
  <PresentationFormat>Widescreen</PresentationFormat>
  <Paragraphs>130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Franklin Gothic Medium Cond</vt:lpstr>
      <vt:lpstr>Century Schoolbook</vt:lpstr>
      <vt:lpstr>Aptos</vt:lpstr>
      <vt:lpstr>Arial</vt:lpstr>
      <vt:lpstr>Furman</vt:lpstr>
      <vt:lpstr>The Office of Assessment and Institutional Research Presents: Data Dins</vt:lpstr>
      <vt:lpstr>Data Dins</vt:lpstr>
      <vt:lpstr>What is your role?</vt:lpstr>
      <vt:lpstr>The Office of Assessment and Institutional Research</vt:lpstr>
      <vt:lpstr>Reminders when viewing the dashboards</vt:lpstr>
      <vt:lpstr>Reminders when viewing the dashboards</vt:lpstr>
      <vt:lpstr>Graduation and Retention Rate Dashboard</vt:lpstr>
      <vt:lpstr>Why do we collect this data?</vt:lpstr>
      <vt:lpstr>How is enrollment counted?</vt:lpstr>
      <vt:lpstr>Retention rate</vt:lpstr>
      <vt:lpstr>Types of retention rates</vt:lpstr>
      <vt:lpstr>Graduation rate</vt:lpstr>
      <vt:lpstr>Type of graduation rates</vt:lpstr>
      <vt:lpstr>Scavenger Hunt!</vt:lpstr>
      <vt:lpstr>Let’s navigate to the dashboard</vt:lpstr>
      <vt:lpstr>Power BI Tips and Tricks</vt:lpstr>
      <vt:lpstr>Student Matriculation and Retention Team (SMART)</vt:lpstr>
      <vt:lpstr>Wrap-up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Katlyn Bagley-Sepsey</dc:creator>
  <cp:lastModifiedBy>Katlyn Bagley-Sepsey</cp:lastModifiedBy>
  <cp:revision>48</cp:revision>
  <dcterms:created xsi:type="dcterms:W3CDTF">2025-03-17T20:15:29Z</dcterms:created>
  <dcterms:modified xsi:type="dcterms:W3CDTF">2025-05-30T18:35:56Z</dcterms:modified>
</cp:coreProperties>
</file>