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entury Schoolbook" panose="02040604050505020304" pitchFamily="18" charset="0"/>
      <p:regular r:id="rId11"/>
      <p:bold r:id="rId12"/>
      <p:italic r:id="rId13"/>
      <p:boldItalic r:id="rId14"/>
    </p:embeddedFont>
    <p:embeddedFont>
      <p:font typeface="Franklin Gothic Medium Cond" panose="020B0606030402020204" pitchFamily="3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2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14"/>
    <p:restoredTop sz="90879"/>
  </p:normalViewPr>
  <p:slideViewPr>
    <p:cSldViewPr snapToGrid="0" snapToObjects="1">
      <p:cViewPr varScale="1">
        <p:scale>
          <a:sx n="117" d="100"/>
          <a:sy n="117" d="100"/>
        </p:scale>
        <p:origin x="17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8FF67-57F9-8344-8E48-6F39E9F9B468}" type="datetimeFigureOut">
              <a:rPr lang="en-US" smtClean="0"/>
              <a:t>10/15/21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C16DA-2766-464C-A69F-8CAE26EC7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40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-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93738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7341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663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-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9373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7341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76717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ew 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93738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582C8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7341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2748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6880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4561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264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7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706" r:id="rId2"/>
    <p:sldLayoutId id="2147483649" r:id="rId3"/>
    <p:sldLayoutId id="2147483650" r:id="rId4"/>
    <p:sldLayoutId id="2147483652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82C83"/>
          </a:solidFill>
          <a:latin typeface="Franklin Gothic Medium Cond" charset="0"/>
          <a:ea typeface="Franklin Gothic Medium Cond" charset="0"/>
          <a:cs typeface="Franklin Gothic Medium Con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F3148-8509-0E43-9EAE-2F8EF26FD6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Branded Presentation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07A6DB-F282-6147-947A-AD226FFFB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173413"/>
            <a:ext cx="10668000" cy="1655762"/>
          </a:xfrm>
        </p:spPr>
        <p:txBody>
          <a:bodyPr>
            <a:normAutofit fontScale="92500"/>
          </a:bodyPr>
          <a:lstStyle/>
          <a:p>
            <a:r>
              <a:rPr lang="en-US" dirty="0"/>
              <a:t>To begin, click the down arrow on the New Slide button (located on the toolbar), </a:t>
            </a:r>
            <a:br>
              <a:rPr lang="en-US" dirty="0"/>
            </a:br>
            <a:r>
              <a:rPr lang="en-US" dirty="0"/>
              <a:t>and choose the design and layout that best fits your content.</a:t>
            </a:r>
          </a:p>
          <a:p>
            <a:r>
              <a:rPr lang="en-US" dirty="0"/>
              <a:t>If you would like to change the layout </a:t>
            </a:r>
            <a:br>
              <a:rPr lang="en-US" dirty="0"/>
            </a:br>
            <a:r>
              <a:rPr lang="en-US" dirty="0"/>
              <a:t>on an existing slide, click the Layout button.</a:t>
            </a:r>
          </a:p>
        </p:txBody>
      </p:sp>
    </p:spTree>
    <p:extLst>
      <p:ext uri="{BB962C8B-B14F-4D97-AF65-F5344CB8AC3E}">
        <p14:creationId xmlns:p14="http://schemas.microsoft.com/office/powerpoint/2010/main" val="847415690"/>
      </p:ext>
    </p:extLst>
  </p:cSld>
  <p:clrMapOvr>
    <a:masterClrMapping/>
  </p:clrMapOvr>
</p:sld>
</file>

<file path=ppt/theme/theme1.xml><?xml version="1.0" encoding="utf-8"?>
<a:theme xmlns:a="http://schemas.openxmlformats.org/drawingml/2006/main" name="Embedded Diamonds">
  <a:themeElements>
    <a:clrScheme name="Furman">
      <a:dk1>
        <a:srgbClr val="43296D"/>
      </a:dk1>
      <a:lt1>
        <a:srgbClr val="FFFFFF"/>
      </a:lt1>
      <a:dk2>
        <a:srgbClr val="43296D"/>
      </a:dk2>
      <a:lt2>
        <a:srgbClr val="FFFFFF"/>
      </a:lt2>
      <a:accent1>
        <a:srgbClr val="9ED5E0"/>
      </a:accent1>
      <a:accent2>
        <a:srgbClr val="4C4D4C"/>
      </a:accent2>
      <a:accent3>
        <a:srgbClr val="FFFEFE"/>
      </a:accent3>
      <a:accent4>
        <a:srgbClr val="FFFEFE"/>
      </a:accent4>
      <a:accent5>
        <a:srgbClr val="FFFEFE"/>
      </a:accent5>
      <a:accent6>
        <a:srgbClr val="FFFEFE"/>
      </a:accent6>
      <a:hlink>
        <a:srgbClr val="FFFEFE"/>
      </a:hlink>
      <a:folHlink>
        <a:srgbClr val="FFFEFD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D2884E5B56A24E8EB547943B5579B3" ma:contentTypeVersion="1" ma:contentTypeDescription="Create a new document." ma:contentTypeScope="" ma:versionID="bca55c7c4881d5be0afb193be2a28e8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0E7E781-02E3-4CDD-B4D1-E4F9708B12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368D0D-7E39-451A-9CE4-CF5D448C21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7BCA1E-013C-40E3-BD31-2E81CE399C9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53</Words>
  <Application>Microsoft Macintosh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Franklin Gothic Medium Cond</vt:lpstr>
      <vt:lpstr>Calibri</vt:lpstr>
      <vt:lpstr>Arial</vt:lpstr>
      <vt:lpstr>Century Schoolbook</vt:lpstr>
      <vt:lpstr>Embedded Diamonds</vt:lpstr>
      <vt:lpstr>Branded Presentation Template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Kaylee Welgraven</dc:creator>
  <cp:lastModifiedBy>Kaylee Welgraven</cp:lastModifiedBy>
  <cp:revision>59</cp:revision>
  <dcterms:created xsi:type="dcterms:W3CDTF">2017-10-16T12:38:22Z</dcterms:created>
  <dcterms:modified xsi:type="dcterms:W3CDTF">2021-10-15T13:13:09Z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0x01010064D2884E5B56A24E8EB547943B5579B3</vt:lpwstr>
  </property>
</Properties>
</file>