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3"/>
  </p:notesMasterIdLst>
  <p:sldIdLst>
    <p:sldId id="256" r:id="rId7"/>
    <p:sldId id="260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/>
    <p:restoredTop sz="90741"/>
  </p:normalViewPr>
  <p:slideViewPr>
    <p:cSldViewPr snapToGrid="0" snapToObjects="1">
      <p:cViewPr varScale="1">
        <p:scale>
          <a:sx n="101" d="100"/>
          <a:sy n="101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FF67-57F9-8344-8E48-6F39E9F9B468}" type="datetimeFigureOut">
              <a:rPr lang="en-US" smtClean="0"/>
              <a:t>4/22/19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16DA-2766-464C-A69F-8CAE26EC7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DEFINITION: The Furman Advantage guarantees every student an unparalleled education that combines classroom learning with real-world experiences and self-discovery. This integrated four-year pathway, guided by a diverse community of mentors, prepares students for lives of purpose and accelerated career and community impact— demonstrating in concrete terms the value of a Furman education.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16DA-2766-464C-A69F-8CAE26EC73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2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level</a:t>
            </a:r>
            <a:r>
              <a:rPr lang="en-US" baseline="0" dirty="0"/>
              <a:t> breakdown</a:t>
            </a:r>
            <a:r>
              <a:rPr lang="en-US" dirty="0"/>
              <a:t> into these four key elements: first three represent</a:t>
            </a:r>
            <a:r>
              <a:rPr lang="en-US" baseline="0" dirty="0"/>
              <a:t> the academic experience with the fourth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16DA-2766-464C-A69F-8CAE26EC73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1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16DA-2766-464C-A69F-8CAE26EC73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&amp; Apply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intellectual growth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takes place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Thrive &amp; Connect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will develop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and interpersonal growth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&amp; Become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 students graduate having experienced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growth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—hands on high-impact engaged experiences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16DA-2766-464C-A69F-8CAE26EC73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7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239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03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8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239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03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239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03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56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6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26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26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88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6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1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840" y="1406208"/>
            <a:ext cx="9926320" cy="30032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en-US" dirty="0"/>
              <a:t>The Furman Advantage guarantees every student an unparalleled education that combines classroom learning with real-world experiences and self-discovery. This </a:t>
            </a:r>
            <a:r>
              <a:rPr lang="en-US" b="1" dirty="0"/>
              <a:t>integrated four-year pathway</a:t>
            </a:r>
            <a:r>
              <a:rPr lang="en-US" dirty="0"/>
              <a:t>, guided by a diverse </a:t>
            </a:r>
            <a:r>
              <a:rPr lang="en-US" b="1" dirty="0"/>
              <a:t>community of mentors</a:t>
            </a:r>
            <a:r>
              <a:rPr lang="en-US" dirty="0"/>
              <a:t>, prepares students for lives of purpose and accelerated career and community impact—demonstrating in concrete terms the value of a Furman education. </a:t>
            </a:r>
          </a:p>
          <a:p>
            <a:pPr marL="0" indent="0" algn="ctr">
              <a:lnSpc>
                <a:spcPts val="384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Furman’s vision</a:t>
            </a:r>
          </a:p>
        </p:txBody>
      </p:sp>
    </p:spTree>
    <p:extLst>
      <p:ext uri="{BB962C8B-B14F-4D97-AF65-F5344CB8AC3E}">
        <p14:creationId xmlns:p14="http://schemas.microsoft.com/office/powerpoint/2010/main" val="13198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1" t="79699" r="26677"/>
          <a:stretch/>
        </p:blipFill>
        <p:spPr>
          <a:xfrm>
            <a:off x="130928" y="1700848"/>
            <a:ext cx="11798064" cy="3972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0495" y="3136817"/>
            <a:ext cx="1671826" cy="148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A personalized, four-year pathway to graduation</a:t>
            </a:r>
            <a:endParaRPr lang="en-US" sz="1600" i="1" dirty="0"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9791" y="2829335"/>
            <a:ext cx="1671826" cy="21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High-impact, engaged learning through research, internships and study away</a:t>
            </a:r>
            <a:endParaRPr lang="en-US" sz="1600" i="1" dirty="0"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9087" y="2847585"/>
            <a:ext cx="1671826" cy="212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A team of advisors and mentors to help you find your path</a:t>
            </a:r>
            <a:endParaRPr lang="en-US" sz="1600" i="1" dirty="0"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8383" y="2985724"/>
            <a:ext cx="1744417" cy="7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Leading institutes and centers to explore and tackle important issues</a:t>
            </a:r>
            <a:endParaRPr lang="en-US" sz="1600" i="1" dirty="0"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pPr algn="ctr"/>
            <a:r>
              <a:rPr lang="en-US" dirty="0"/>
              <a:t>The Furman Advantage</a:t>
            </a:r>
          </a:p>
        </p:txBody>
      </p:sp>
    </p:spTree>
    <p:extLst>
      <p:ext uri="{BB962C8B-B14F-4D97-AF65-F5344CB8AC3E}">
        <p14:creationId xmlns:p14="http://schemas.microsoft.com/office/powerpoint/2010/main" val="646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pPr algn="ctr"/>
            <a:r>
              <a:rPr lang="en-US" dirty="0"/>
              <a:t>The Furman Advantage: A Four-Year Pathway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943"/>
          <a:stretch/>
        </p:blipFill>
        <p:spPr>
          <a:xfrm>
            <a:off x="1979808" y="1690688"/>
            <a:ext cx="8232383" cy="46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Students will emerge with an advantage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Every experience produces an advantage, and every interaction opens an opportunity for discovery.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latin typeface="Franklin Gothic Medium" charset="0"/>
                <a:ea typeface="Franklin Gothic Medium" charset="0"/>
                <a:cs typeface="Franklin Gothic Medium" charset="0"/>
              </a:rPr>
              <a:t>FURMAN STUDENTS WILL GRADUATE WITH THE ABILITY TO: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0648" y="4818047"/>
            <a:ext cx="25087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KNOW AND APPLY</a:t>
            </a:r>
            <a:r>
              <a:rPr lang="en-US" sz="1600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 </a:t>
            </a:r>
            <a:br>
              <a:rPr lang="en-US" sz="1600" dirty="0">
                <a:latin typeface="Franklin Gothic Medium Cond" charset="0"/>
                <a:ea typeface="Franklin Gothic Medium Cond" charset="0"/>
                <a:cs typeface="Franklin Gothic Medium Cond" charset="0"/>
              </a:rPr>
            </a:br>
            <a:r>
              <a:rPr lang="en-US" sz="1600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Intellectual</a:t>
            </a:r>
            <a:endParaRPr lang="en-US" sz="1600" i="1" dirty="0"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1647" y="4818047"/>
            <a:ext cx="25087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THRIVE &amp; CONNECT</a:t>
            </a:r>
          </a:p>
          <a:p>
            <a:pPr algn="ctr"/>
            <a:r>
              <a:rPr lang="en-US" sz="1600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Personal and interpersonal</a:t>
            </a:r>
            <a:endParaRPr lang="en-US" sz="1600" dirty="0"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2646" y="4818047"/>
            <a:ext cx="25087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DO AND BECOME</a:t>
            </a:r>
          </a:p>
          <a:p>
            <a:pPr algn="ctr"/>
            <a:r>
              <a:rPr lang="en-US" sz="1600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Professional</a:t>
            </a:r>
            <a:endParaRPr lang="en-US" sz="1600" i="1" dirty="0">
              <a:ea typeface="Franklin Gothic Medium Cond" charset="0"/>
              <a:cs typeface="Franklin Gothic Medium Cond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52139" y="4427094"/>
            <a:ext cx="5887719" cy="74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39898" y="4419597"/>
            <a:ext cx="0" cy="347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9390" y="4419597"/>
            <a:ext cx="0" cy="347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58882" y="4419597"/>
            <a:ext cx="0" cy="347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3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540A-A437-4146-AAC7-799ABC4C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FCA5-363E-5B4D-BF3D-275ECAEF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2884E5B56A24E8EB547943B5579B3" ma:contentTypeVersion="1" ma:contentTypeDescription="Create a new document." ma:contentTypeScope="" ma:versionID="bca55c7c4881d5be0afb193be2a28e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533246-11FC-4F93-934E-C6B1894556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5465086-C676-4431-9F3E-BDB07275A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42049-1C71-4871-954D-5B1678AB7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120</Words>
  <Application>Microsoft Macintosh PowerPoint</Application>
  <PresentationFormat>Widescreen</PresentationFormat>
  <Paragraphs>24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Schoolbook</vt:lpstr>
      <vt:lpstr>Franklin Gothic Medium</vt:lpstr>
      <vt:lpstr>Franklin Gothic Medium Cond</vt:lpstr>
      <vt:lpstr>Office Theme</vt:lpstr>
      <vt:lpstr>1_Office Theme</vt:lpstr>
      <vt:lpstr>2_Office Theme</vt:lpstr>
      <vt:lpstr>PowerPoint Presentation</vt:lpstr>
      <vt:lpstr>Furman’s vision</vt:lpstr>
      <vt:lpstr>PowerPoint Presentation</vt:lpstr>
      <vt:lpstr>PowerPoint Presentation</vt:lpstr>
      <vt:lpstr>Students will emerge with an advantage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Welgraven</dc:creator>
  <cp:lastModifiedBy>Brandi Roberts</cp:lastModifiedBy>
  <cp:revision>64</cp:revision>
  <dcterms:created xsi:type="dcterms:W3CDTF">2017-10-16T12:38:22Z</dcterms:created>
  <dcterms:modified xsi:type="dcterms:W3CDTF">2019-04-22T19:49:07Z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0x01010064D2884E5B56A24E8EB547943B5579B3</vt:lpwstr>
  </property>
</Properties>
</file>